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6" r:id="rId5"/>
    <p:sldId id="260" r:id="rId6"/>
    <p:sldId id="2442" r:id="rId7"/>
    <p:sldId id="2434" r:id="rId8"/>
    <p:sldId id="2443" r:id="rId9"/>
    <p:sldId id="2439" r:id="rId10"/>
    <p:sldId id="2444" r:id="rId11"/>
    <p:sldId id="2441" r:id="rId12"/>
  </p:sldIdLst>
  <p:sldSz cx="12192000" cy="6858000"/>
  <p:notesSz cx="6858000" cy="9144000"/>
  <p:defaultTextStyle>
    <a:defPPr rtl="0">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66"/>
    <a:srgbClr val="C0F400"/>
    <a:srgbClr val="05EE55"/>
    <a:srgbClr val="038B30"/>
    <a:srgbClr val="2F3342"/>
    <a:srgbClr val="05D74D"/>
    <a:srgbClr val="663300"/>
    <a:srgbClr val="04C0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78" autoAdjust="0"/>
    <p:restoredTop sz="84959" autoAdjust="0"/>
  </p:normalViewPr>
  <p:slideViewPr>
    <p:cSldViewPr snapToGrid="0">
      <p:cViewPr varScale="1">
        <p:scale>
          <a:sx n="69" d="100"/>
          <a:sy n="69" d="100"/>
        </p:scale>
        <p:origin x="-524" y="-6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99" d="100"/>
          <a:sy n="99" d="100"/>
        </p:scale>
        <p:origin x="2820" y="6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a:extLst>
              <a:ext uri="{FF2B5EF4-FFF2-40B4-BE49-F238E27FC236}">
                <a16:creationId xmlns:a16="http://schemas.microsoft.com/office/drawing/2014/main" xmlns=""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a:extLst>
              <a:ext uri="{FF2B5EF4-FFF2-40B4-BE49-F238E27FC236}">
                <a16:creationId xmlns:a16="http://schemas.microsoft.com/office/drawing/2014/main" xmlns=""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E1E346-DB5E-41CE-BCC9-C4FD16C8DB33}" type="datetime1">
              <a:rPr lang="bg-BG" noProof="1" smtClean="0"/>
              <a:pPr rtl="0"/>
              <a:t>2.2.2020 г.</a:t>
            </a:fld>
            <a:endParaRPr lang="bg-BG" noProof="1"/>
          </a:p>
        </p:txBody>
      </p:sp>
      <p:sp>
        <p:nvSpPr>
          <p:cNvPr id="4" name="Контейнер за долен колонтитул 3">
            <a:extLst>
              <a:ext uri="{FF2B5EF4-FFF2-40B4-BE49-F238E27FC236}">
                <a16:creationId xmlns:a16="http://schemas.microsoft.com/office/drawing/2014/main" xmlns=""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5" name="Контейнер за номер на слайд 4">
            <a:extLst>
              <a:ext uri="{FF2B5EF4-FFF2-40B4-BE49-F238E27FC236}">
                <a16:creationId xmlns:a16="http://schemas.microsoft.com/office/drawing/2014/main" xmlns=""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422B72-BD1C-4F41-B10E-CA0BEB17901E}" type="slidenum">
              <a:rPr lang="bg-BG" noProof="1" dirty="0" smtClean="0"/>
              <a:pPr rtl="0"/>
              <a:t>‹#›</a:t>
            </a:fld>
            <a:endParaRPr lang="bg-BG" noProof="1"/>
          </a:p>
        </p:txBody>
      </p:sp>
    </p:spTree>
    <p:extLst>
      <p:ext uri="{BB962C8B-B14F-4D97-AF65-F5344CB8AC3E}">
        <p14:creationId xmlns:p14="http://schemas.microsoft.com/office/powerpoint/2010/main" xmlns="" val="3531907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557C52-1CA3-4C5F-82A8-D43C1DF8844F}" type="datetime1">
              <a:rPr lang="bg-BG" noProof="1" smtClean="0"/>
              <a:pPr rtl="0"/>
              <a:t>2.2.2020 г.</a:t>
            </a:fld>
            <a:endParaRPr lang="bg-BG" noProof="1"/>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bg-BG" noProof="1"/>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BE989-76B8-4F13-9267-01FDA45C437A}" type="slidenum">
              <a:rPr lang="bg-BG" noProof="1" dirty="0" smtClean="0"/>
              <a:pPr rtl="0"/>
              <a:t>‹#›</a:t>
            </a:fld>
            <a:endParaRPr lang="bg-BG" noProof="1"/>
          </a:p>
        </p:txBody>
      </p:sp>
    </p:spTree>
    <p:extLst>
      <p:ext uri="{BB962C8B-B14F-4D97-AF65-F5344CB8AC3E}">
        <p14:creationId xmlns:p14="http://schemas.microsoft.com/office/powerpoint/2010/main" xmlns="" val="3169730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AA3BE989-76B8-4F13-9267-01FDA45C437A}" type="slidenum">
              <a:rPr lang="bg-BG" noProof="1" smtClean="0"/>
              <a:pPr rtl="0"/>
              <a:t>1</a:t>
            </a:fld>
            <a:endParaRPr lang="bg-BG" noProof="1"/>
          </a:p>
        </p:txBody>
      </p:sp>
    </p:spTree>
    <p:extLst>
      <p:ext uri="{BB962C8B-B14F-4D97-AF65-F5344CB8AC3E}">
        <p14:creationId xmlns:p14="http://schemas.microsoft.com/office/powerpoint/2010/main" xmlns="" val="141709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5"/>
          </p:nvPr>
        </p:nvSpPr>
        <p:spPr/>
        <p:txBody>
          <a:bodyPr rtlCol="0"/>
          <a:lstStyle/>
          <a:p>
            <a:pPr rtl="0"/>
            <a:fld id="{AA3BE989-76B8-4F13-9267-01FDA45C437A}" type="slidenum">
              <a:rPr lang="bg-BG" noProof="1" smtClean="0"/>
              <a:pPr rtl="0"/>
              <a:t>2</a:t>
            </a:fld>
            <a:endParaRPr lang="bg-BG" noProof="1"/>
          </a:p>
        </p:txBody>
      </p:sp>
    </p:spTree>
    <p:extLst>
      <p:ext uri="{BB962C8B-B14F-4D97-AF65-F5344CB8AC3E}">
        <p14:creationId xmlns:p14="http://schemas.microsoft.com/office/powerpoint/2010/main" xmlns="" val="174446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AA3BE989-76B8-4F13-9267-01FDA45C437A}" type="slidenum">
              <a:rPr lang="bg-BG" noProof="1" smtClean="0"/>
              <a:pPr rtl="0"/>
              <a:t>4</a:t>
            </a:fld>
            <a:endParaRPr lang="bg-BG" noProof="1"/>
          </a:p>
        </p:txBody>
      </p:sp>
    </p:spTree>
    <p:extLst>
      <p:ext uri="{BB962C8B-B14F-4D97-AF65-F5344CB8AC3E}">
        <p14:creationId xmlns:p14="http://schemas.microsoft.com/office/powerpoint/2010/main" xmlns="" val="11489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AA3BE989-76B8-4F13-9267-01FDA45C437A}" type="slidenum">
              <a:rPr lang="bg-BG" noProof="1" dirty="0" smtClean="0"/>
              <a:pPr rtl="0"/>
              <a:t>6</a:t>
            </a:fld>
            <a:endParaRPr lang="bg-BG" noProof="1"/>
          </a:p>
        </p:txBody>
      </p:sp>
    </p:spTree>
    <p:extLst>
      <p:ext uri="{BB962C8B-B14F-4D97-AF65-F5344CB8AC3E}">
        <p14:creationId xmlns:p14="http://schemas.microsoft.com/office/powerpoint/2010/main" xmlns="" val="427636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AA3BE989-76B8-4F13-9267-01FDA45C437A}" type="slidenum">
              <a:rPr lang="bg-BG" noProof="1" dirty="0" smtClean="0"/>
              <a:pPr rtl="0"/>
              <a:t>8</a:t>
            </a:fld>
            <a:endParaRPr lang="bg-BG" noProof="1"/>
          </a:p>
        </p:txBody>
      </p:sp>
    </p:spTree>
    <p:extLst>
      <p:ext uri="{BB962C8B-B14F-4D97-AF65-F5344CB8AC3E}">
        <p14:creationId xmlns:p14="http://schemas.microsoft.com/office/powerpoint/2010/main" xmlns="" val="322429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ен слайд">
    <p:spTree>
      <p:nvGrpSpPr>
        <p:cNvPr id="1" name=""/>
        <p:cNvGrpSpPr/>
        <p:nvPr/>
      </p:nvGrpSpPr>
      <p:grpSpPr>
        <a:xfrm>
          <a:off x="0" y="0"/>
          <a:ext cx="0" cy="0"/>
          <a:chOff x="0" y="0"/>
          <a:chExt cx="0" cy="0"/>
        </a:xfrm>
      </p:grpSpPr>
      <p:sp>
        <p:nvSpPr>
          <p:cNvPr id="12" name="Контейнер за картина 13">
            <a:extLst>
              <a:ext uri="{FF2B5EF4-FFF2-40B4-BE49-F238E27FC236}">
                <a16:creationId xmlns:a16="http://schemas.microsoft.com/office/drawing/2014/main" xmlns=""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en-US" noProof="1"/>
              <a:t>Click icon to add picture</a:t>
            </a:r>
            <a:endParaRPr lang="bg-BG" noProof="1"/>
          </a:p>
        </p:txBody>
      </p:sp>
      <p:grpSp>
        <p:nvGrpSpPr>
          <p:cNvPr id="14" name="Група 13">
            <a:extLst>
              <a:ext uri="{FF2B5EF4-FFF2-40B4-BE49-F238E27FC236}">
                <a16:creationId xmlns:a16="http://schemas.microsoft.com/office/drawing/2014/main" xmlns="" id="{846D6A0C-E2C3-43CB-83D0-B5F6221079CA}"/>
              </a:ext>
            </a:extLst>
          </p:cNvPr>
          <p:cNvGrpSpPr/>
          <p:nvPr userDrawn="1"/>
        </p:nvGrpSpPr>
        <p:grpSpPr>
          <a:xfrm flipH="1">
            <a:off x="2076202" y="1374276"/>
            <a:ext cx="7324426" cy="3883523"/>
            <a:chOff x="252031" y="-22763"/>
            <a:chExt cx="7324426" cy="7269964"/>
          </a:xfrm>
        </p:grpSpPr>
        <p:sp>
          <p:nvSpPr>
            <p:cNvPr id="16" name="Правоъгълник 15">
              <a:extLst>
                <a:ext uri="{FF2B5EF4-FFF2-40B4-BE49-F238E27FC236}">
                  <a16:creationId xmlns:a16="http://schemas.microsoft.com/office/drawing/2014/main" xmlns=""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5" name="Правоъгълник 14">
              <a:extLst>
                <a:ext uri="{FF2B5EF4-FFF2-40B4-BE49-F238E27FC236}">
                  <a16:creationId xmlns:a16="http://schemas.microsoft.com/office/drawing/2014/main" xmlns=""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17" name="Правоъгълник 16">
              <a:extLst>
                <a:ext uri="{FF2B5EF4-FFF2-40B4-BE49-F238E27FC236}">
                  <a16:creationId xmlns:a16="http://schemas.microsoft.com/office/drawing/2014/main" xmlns=""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2" name="Заглавие 1">
            <a:extLst>
              <a:ext uri="{FF2B5EF4-FFF2-40B4-BE49-F238E27FC236}">
                <a16:creationId xmlns:a16="http://schemas.microsoft.com/office/drawing/2014/main" xmlns=""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bg1"/>
                </a:solidFill>
                <a:latin typeface="+mj-lt"/>
              </a:defRPr>
            </a:lvl1pPr>
          </a:lstStyle>
          <a:p>
            <a:pPr rtl="0"/>
            <a:r>
              <a:rPr lang="bg-BG" noProof="1"/>
              <a:t>Щракнете, за да редактирате </a:t>
            </a:r>
            <a:br>
              <a:rPr lang="bg-BG" noProof="1"/>
            </a:br>
            <a:r>
              <a:rPr lang="bg-BG" noProof="1"/>
              <a:t>Стил на заглавието в образеца</a:t>
            </a:r>
          </a:p>
        </p:txBody>
      </p:sp>
      <p:sp>
        <p:nvSpPr>
          <p:cNvPr id="3" name="Подзаглавие 2">
            <a:extLst>
              <a:ext uri="{FF2B5EF4-FFF2-40B4-BE49-F238E27FC236}">
                <a16:creationId xmlns:a16="http://schemas.microsoft.com/office/drawing/2014/main" xmlns=""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1"/>
              <a:t>Click to edit Master subtitle style</a:t>
            </a:r>
            <a:endParaRPr lang="bg-BG" noProof="1"/>
          </a:p>
        </p:txBody>
      </p:sp>
    </p:spTree>
    <p:extLst>
      <p:ext uri="{BB962C8B-B14F-4D97-AF65-F5344CB8AC3E}">
        <p14:creationId xmlns:p14="http://schemas.microsoft.com/office/powerpoint/2010/main" xmlns=""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лавка на раздел">
    <p:spTree>
      <p:nvGrpSpPr>
        <p:cNvPr id="1" name=""/>
        <p:cNvGrpSpPr/>
        <p:nvPr/>
      </p:nvGrpSpPr>
      <p:grpSpPr>
        <a:xfrm>
          <a:off x="0" y="0"/>
          <a:ext cx="0" cy="0"/>
          <a:chOff x="0" y="0"/>
          <a:chExt cx="0" cy="0"/>
        </a:xfrm>
      </p:grpSpPr>
      <p:grpSp>
        <p:nvGrpSpPr>
          <p:cNvPr id="14" name="Група 13">
            <a:extLst>
              <a:ext uri="{FF2B5EF4-FFF2-40B4-BE49-F238E27FC236}">
                <a16:creationId xmlns:a16="http://schemas.microsoft.com/office/drawing/2014/main" xmlns="" id="{7BF3BF7F-F094-497C-9310-2FE8B059E82B}"/>
              </a:ext>
            </a:extLst>
          </p:cNvPr>
          <p:cNvGrpSpPr/>
          <p:nvPr userDrawn="1"/>
        </p:nvGrpSpPr>
        <p:grpSpPr>
          <a:xfrm flipH="1" flipV="1">
            <a:off x="3581400" y="451189"/>
            <a:ext cx="5276606" cy="5768636"/>
            <a:chOff x="883522" y="408327"/>
            <a:chExt cx="5276606" cy="5768636"/>
          </a:xfrm>
        </p:grpSpPr>
        <p:sp>
          <p:nvSpPr>
            <p:cNvPr id="15" name="Правоъгълник 14">
              <a:extLst>
                <a:ext uri="{FF2B5EF4-FFF2-40B4-BE49-F238E27FC236}">
                  <a16:creationId xmlns:a16="http://schemas.microsoft.com/office/drawing/2014/main" xmlns=""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pic>
          <p:nvPicPr>
            <p:cNvPr id="17" name="Графика 16">
              <a:extLst>
                <a:ext uri="{FF2B5EF4-FFF2-40B4-BE49-F238E27FC236}">
                  <a16:creationId xmlns:a16="http://schemas.microsoft.com/office/drawing/2014/main" xmlns=""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Правоъгълник 15">
              <a:extLst>
                <a:ext uri="{FF2B5EF4-FFF2-40B4-BE49-F238E27FC236}">
                  <a16:creationId xmlns:a16="http://schemas.microsoft.com/office/drawing/2014/main" xmlns=""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grpSp>
      <p:sp>
        <p:nvSpPr>
          <p:cNvPr id="8" name="Заглавие 1">
            <a:extLst>
              <a:ext uri="{FF2B5EF4-FFF2-40B4-BE49-F238E27FC236}">
                <a16:creationId xmlns:a16="http://schemas.microsoft.com/office/drawing/2014/main" xmlns="" id="{4C30FD01-9DD8-4ECA-AC52-7C41002A99B3}"/>
              </a:ext>
            </a:extLst>
          </p:cNvPr>
          <p:cNvSpPr>
            <a:spLocks noGrp="1"/>
          </p:cNvSpPr>
          <p:nvPr>
            <p:ph type="title" hasCustomPrompt="1"/>
          </p:nvPr>
        </p:nvSpPr>
        <p:spPr>
          <a:xfrm>
            <a:off x="4506095" y="1742989"/>
            <a:ext cx="4351911" cy="3352800"/>
          </a:xfrm>
        </p:spPr>
        <p:txBody>
          <a:bodyPr rtlCol="0">
            <a:normAutofit/>
          </a:bodyPr>
          <a:lstStyle>
            <a:lvl1pPr algn="ctr">
              <a:defRPr sz="4400" b="1" spc="300">
                <a:solidFill>
                  <a:schemeClr val="bg1"/>
                </a:solidFill>
                <a:latin typeface="+mj-lt"/>
              </a:defRPr>
            </a:lvl1pPr>
          </a:lstStyle>
          <a:p>
            <a:pPr rtl="0"/>
            <a:r>
              <a:rPr lang="bg-BG" noProof="1"/>
              <a:t>Щракнете, за да редактирате стила на заглавието в образеца</a:t>
            </a:r>
          </a:p>
        </p:txBody>
      </p:sp>
      <p:sp>
        <p:nvSpPr>
          <p:cNvPr id="2" name="Контейнер за долен колонтитул 1">
            <a:extLst>
              <a:ext uri="{FF2B5EF4-FFF2-40B4-BE49-F238E27FC236}">
                <a16:creationId xmlns:a16="http://schemas.microsoft.com/office/drawing/2014/main" xmlns="" id="{C5F17219-39C2-44C1-BFC9-BA0D7ACD78D1}"/>
              </a:ext>
            </a:extLst>
          </p:cNvPr>
          <p:cNvSpPr>
            <a:spLocks noGrp="1"/>
          </p:cNvSpPr>
          <p:nvPr>
            <p:ph type="ftr" sz="quarter" idx="16"/>
          </p:nvPr>
        </p:nvSpPr>
        <p:spPr/>
        <p:txBody>
          <a:bodyPr rtlCol="0"/>
          <a:lstStyle/>
          <a:p>
            <a:pPr rtl="0"/>
            <a:r>
              <a:rPr lang="bg-BG" noProof="1"/>
              <a:t>Добавяне на долен колонтитул</a:t>
            </a:r>
          </a:p>
        </p:txBody>
      </p:sp>
      <p:sp>
        <p:nvSpPr>
          <p:cNvPr id="3" name="Контейнер за номер на слайд 2">
            <a:extLst>
              <a:ext uri="{FF2B5EF4-FFF2-40B4-BE49-F238E27FC236}">
                <a16:creationId xmlns:a16="http://schemas.microsoft.com/office/drawing/2014/main" xmlns="" id="{5087118E-1B0A-407B-BDCE-B343BC9F92E9}"/>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
        <p:nvSpPr>
          <p:cNvPr id="11" name="Контейнер за текст 2">
            <a:extLst>
              <a:ext uri="{FF2B5EF4-FFF2-40B4-BE49-F238E27FC236}">
                <a16:creationId xmlns:a16="http://schemas.microsoft.com/office/drawing/2014/main" xmlns=""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rtl="0"/>
            <a:r>
              <a:rPr lang="bg-BG" noProof="1"/>
              <a:t>РЕДАКТИРАНЕ НА СТИЛОВЕТЕ НА ТЕКСТОВОТО СЪОБЩЕНИЕ НА ОБРАЗЕЦА</a:t>
            </a:r>
          </a:p>
        </p:txBody>
      </p:sp>
    </p:spTree>
    <p:extLst>
      <p:ext uri="{BB962C8B-B14F-4D97-AF65-F5344CB8AC3E}">
        <p14:creationId xmlns:p14="http://schemas.microsoft.com/office/powerpoint/2010/main" xmlns="" val="80800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е съдържания">
    <p:spTree>
      <p:nvGrpSpPr>
        <p:cNvPr id="1" name=""/>
        <p:cNvGrpSpPr/>
        <p:nvPr/>
      </p:nvGrpSpPr>
      <p:grpSpPr>
        <a:xfrm>
          <a:off x="0" y="0"/>
          <a:ext cx="0" cy="0"/>
          <a:chOff x="0" y="0"/>
          <a:chExt cx="0" cy="0"/>
        </a:xfrm>
      </p:grpSpPr>
      <p:sp>
        <p:nvSpPr>
          <p:cNvPr id="18" name="Правоъгълник 17">
            <a:extLst>
              <a:ext uri="{FF2B5EF4-FFF2-40B4-BE49-F238E27FC236}">
                <a16:creationId xmlns:a16="http://schemas.microsoft.com/office/drawing/2014/main" xmlns=""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2" name="Заглавие 1">
            <a:extLst>
              <a:ext uri="{FF2B5EF4-FFF2-40B4-BE49-F238E27FC236}">
                <a16:creationId xmlns:a16="http://schemas.microsoft.com/office/drawing/2014/main" xmlns="" id="{A41F4A2F-9480-4E94-806C-5D65C71DFB9F}"/>
              </a:ext>
            </a:extLst>
          </p:cNvPr>
          <p:cNvSpPr>
            <a:spLocks noGrp="1"/>
          </p:cNvSpPr>
          <p:nvPr>
            <p:ph type="title" hasCustomPrompt="1"/>
          </p:nvPr>
        </p:nvSpPr>
        <p:spPr>
          <a:xfrm>
            <a:off x="595884" y="0"/>
            <a:ext cx="3834596" cy="1124404"/>
          </a:xfrm>
        </p:spPr>
        <p:txBody>
          <a:bodyPr rtlCol="0">
            <a:noAutofit/>
          </a:bodyPr>
          <a:lstStyle>
            <a:lvl1pPr>
              <a:defRPr sz="2800"/>
            </a:lvl1pPr>
          </a:lstStyle>
          <a:p>
            <a:pPr rtl="0"/>
            <a:r>
              <a:rPr lang="bg-BG" noProof="1"/>
              <a:t>Щракнете, за да редактирате стила на заглавието в образеца</a:t>
            </a:r>
          </a:p>
        </p:txBody>
      </p:sp>
      <p:sp>
        <p:nvSpPr>
          <p:cNvPr id="17" name="Правоъгълник 16">
            <a:extLst>
              <a:ext uri="{FF2B5EF4-FFF2-40B4-BE49-F238E27FC236}">
                <a16:creationId xmlns:a16="http://schemas.microsoft.com/office/drawing/2014/main" xmlns=""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5" name="Контейнер за долен колонтитул 4">
            <a:extLst>
              <a:ext uri="{FF2B5EF4-FFF2-40B4-BE49-F238E27FC236}">
                <a16:creationId xmlns:a16="http://schemas.microsoft.com/office/drawing/2014/main" xmlns="" id="{750DA028-023B-4883-9A48-70FD7A2E5226}"/>
              </a:ext>
            </a:extLst>
          </p:cNvPr>
          <p:cNvSpPr>
            <a:spLocks noGrp="1"/>
          </p:cNvSpPr>
          <p:nvPr>
            <p:ph type="ftr" sz="quarter" idx="16"/>
          </p:nvPr>
        </p:nvSpPr>
        <p:spPr/>
        <p:txBody>
          <a:bodyPr rtlCol="0"/>
          <a:lstStyle/>
          <a:p>
            <a:pPr rtl="0"/>
            <a:r>
              <a:rPr lang="bg-BG" noProof="1"/>
              <a:t>Добавяне на долен колонтитул</a:t>
            </a:r>
          </a:p>
        </p:txBody>
      </p:sp>
      <p:sp>
        <p:nvSpPr>
          <p:cNvPr id="13" name="Правоъгълник 12">
            <a:extLst>
              <a:ext uri="{FF2B5EF4-FFF2-40B4-BE49-F238E27FC236}">
                <a16:creationId xmlns:a16="http://schemas.microsoft.com/office/drawing/2014/main" xmlns=""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6" name="Контейнер за номер на слайд 5">
            <a:extLst>
              <a:ext uri="{FF2B5EF4-FFF2-40B4-BE49-F238E27FC236}">
                <a16:creationId xmlns:a16="http://schemas.microsoft.com/office/drawing/2014/main" xmlns="" id="{492AA6DE-6D7A-4135-8B9F-99A91527F21D}"/>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
        <p:nvSpPr>
          <p:cNvPr id="16" name="Контейнер на съдържание 2">
            <a:extLst>
              <a:ext uri="{FF2B5EF4-FFF2-40B4-BE49-F238E27FC236}">
                <a16:creationId xmlns:a16="http://schemas.microsoft.com/office/drawing/2014/main" xmlns="" id="{E20B4D13-5F10-4886-AF0F-09B6ABB5C3BF}"/>
              </a:ext>
            </a:extLst>
          </p:cNvPr>
          <p:cNvSpPr>
            <a:spLocks noGrp="1"/>
          </p:cNvSpPr>
          <p:nvPr>
            <p:ph sz="half" idx="1" hasCustomPrompt="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bg-BG" noProof="1"/>
              <a:t>Щракнете, за да редактирате стилове на текст в образеца</a:t>
            </a:r>
          </a:p>
          <a:p>
            <a:pPr lvl="1" rtl="0">
              <a:lnSpc>
                <a:spcPct val="150000"/>
              </a:lnSpc>
            </a:pPr>
            <a:r>
              <a:rPr lang="bg-BG" noProof="1"/>
              <a:t>Второ ниво</a:t>
            </a:r>
          </a:p>
          <a:p>
            <a:pPr lvl="2" rtl="0">
              <a:lnSpc>
                <a:spcPct val="150000"/>
              </a:lnSpc>
            </a:pPr>
            <a:r>
              <a:rPr lang="bg-BG" noProof="1"/>
              <a:t>Трето ниво</a:t>
            </a:r>
          </a:p>
          <a:p>
            <a:pPr lvl="3" rtl="0">
              <a:lnSpc>
                <a:spcPct val="150000"/>
              </a:lnSpc>
            </a:pPr>
            <a:r>
              <a:rPr lang="bg-BG" noProof="1"/>
              <a:t>Четвърто ниво</a:t>
            </a:r>
          </a:p>
          <a:p>
            <a:pPr lvl="4" rtl="0">
              <a:lnSpc>
                <a:spcPct val="150000"/>
              </a:lnSpc>
            </a:pPr>
            <a:r>
              <a:rPr lang="bg-BG" noProof="1"/>
              <a:t>Пето ниво</a:t>
            </a:r>
          </a:p>
        </p:txBody>
      </p:sp>
      <p:sp>
        <p:nvSpPr>
          <p:cNvPr id="19" name="Контейнер на съдържание 3">
            <a:extLst>
              <a:ext uri="{FF2B5EF4-FFF2-40B4-BE49-F238E27FC236}">
                <a16:creationId xmlns:a16="http://schemas.microsoft.com/office/drawing/2014/main" xmlns="" id="{EE7BCAD4-8DB6-482F-8DC0-F6D653F92219}"/>
              </a:ext>
            </a:extLst>
          </p:cNvPr>
          <p:cNvSpPr>
            <a:spLocks noGrp="1"/>
          </p:cNvSpPr>
          <p:nvPr>
            <p:ph sz="half" idx="2" hasCustomPrompt="1"/>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bg-BG" noProof="1"/>
              <a:t>Щракнете, за да редактирате стилове на текст в образеца</a:t>
            </a:r>
          </a:p>
          <a:p>
            <a:pPr lvl="1" rtl="0">
              <a:lnSpc>
                <a:spcPct val="150000"/>
              </a:lnSpc>
            </a:pPr>
            <a:r>
              <a:rPr lang="bg-BG" noProof="1"/>
              <a:t>Второ ниво</a:t>
            </a:r>
          </a:p>
          <a:p>
            <a:pPr lvl="2" rtl="0">
              <a:lnSpc>
                <a:spcPct val="150000"/>
              </a:lnSpc>
            </a:pPr>
            <a:r>
              <a:rPr lang="bg-BG" noProof="1"/>
              <a:t>Трето ниво</a:t>
            </a:r>
          </a:p>
          <a:p>
            <a:pPr lvl="3" rtl="0">
              <a:lnSpc>
                <a:spcPct val="150000"/>
              </a:lnSpc>
            </a:pPr>
            <a:r>
              <a:rPr lang="bg-BG" noProof="1"/>
              <a:t>Четвърто ниво</a:t>
            </a:r>
          </a:p>
          <a:p>
            <a:pPr lvl="4" rtl="0">
              <a:lnSpc>
                <a:spcPct val="150000"/>
              </a:lnSpc>
            </a:pPr>
            <a:r>
              <a:rPr lang="bg-BG" noProof="1"/>
              <a:t>Пето ниво</a:t>
            </a:r>
          </a:p>
        </p:txBody>
      </p:sp>
    </p:spTree>
    <p:extLst>
      <p:ext uri="{BB962C8B-B14F-4D97-AF65-F5344CB8AC3E}">
        <p14:creationId xmlns:p14="http://schemas.microsoft.com/office/powerpoint/2010/main" xmlns="" val="381524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Контейнер за текст 2">
            <a:extLst>
              <a:ext uri="{FF2B5EF4-FFF2-40B4-BE49-F238E27FC236}">
                <a16:creationId xmlns:a16="http://schemas.microsoft.com/office/drawing/2014/main" xmlns="" id="{CF38A5A1-070F-43C9-B2D5-C557B0D72B9C}"/>
              </a:ext>
            </a:extLst>
          </p:cNvPr>
          <p:cNvSpPr>
            <a:spLocks noGrp="1"/>
          </p:cNvSpPr>
          <p:nvPr>
            <p:ph type="body" idx="1" hasCustomPrompt="1"/>
          </p:nvPr>
        </p:nvSpPr>
        <p:spPr>
          <a:xfrm>
            <a:off x="573882"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1"/>
              <a:t>Щракнете, за да редактирате стилове на текст в образеца</a:t>
            </a:r>
          </a:p>
        </p:txBody>
      </p:sp>
      <p:sp>
        <p:nvSpPr>
          <p:cNvPr id="4" name="Контейнер на съдържание 3">
            <a:extLst>
              <a:ext uri="{FF2B5EF4-FFF2-40B4-BE49-F238E27FC236}">
                <a16:creationId xmlns:a16="http://schemas.microsoft.com/office/drawing/2014/main" xmlns="" id="{FECCBEC1-2F48-4E90-ADF0-BEE2B9E477B0}"/>
              </a:ext>
            </a:extLst>
          </p:cNvPr>
          <p:cNvSpPr>
            <a:spLocks noGrp="1"/>
          </p:cNvSpPr>
          <p:nvPr>
            <p:ph sz="half" idx="2" hasCustomPrompt="1"/>
          </p:nvPr>
        </p:nvSpPr>
        <p:spPr>
          <a:xfrm>
            <a:off x="573882"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18" name="Правоъгълник 17">
            <a:extLst>
              <a:ext uri="{FF2B5EF4-FFF2-40B4-BE49-F238E27FC236}">
                <a16:creationId xmlns:a16="http://schemas.microsoft.com/office/drawing/2014/main" xmlns=""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2" name="Заглавие 1">
            <a:extLst>
              <a:ext uri="{FF2B5EF4-FFF2-40B4-BE49-F238E27FC236}">
                <a16:creationId xmlns:a16="http://schemas.microsoft.com/office/drawing/2014/main" xmlns="" id="{A41F4A2F-9480-4E94-806C-5D65C71DFB9F}"/>
              </a:ext>
            </a:extLst>
          </p:cNvPr>
          <p:cNvSpPr>
            <a:spLocks noGrp="1"/>
          </p:cNvSpPr>
          <p:nvPr>
            <p:ph type="title" hasCustomPrompt="1"/>
          </p:nvPr>
        </p:nvSpPr>
        <p:spPr>
          <a:xfrm>
            <a:off x="595884" y="0"/>
            <a:ext cx="3834596" cy="1124404"/>
          </a:xfrm>
        </p:spPr>
        <p:txBody>
          <a:bodyPr rtlCol="0">
            <a:noAutofit/>
          </a:bodyPr>
          <a:lstStyle>
            <a:lvl1pPr>
              <a:defRPr sz="2800"/>
            </a:lvl1pPr>
          </a:lstStyle>
          <a:p>
            <a:pPr rtl="0"/>
            <a:r>
              <a:rPr lang="bg-BG" noProof="1"/>
              <a:t>Щракнете, за да редактирате стила на заглавието в образеца</a:t>
            </a:r>
          </a:p>
        </p:txBody>
      </p:sp>
      <p:sp>
        <p:nvSpPr>
          <p:cNvPr id="17" name="Правоъгълник 16">
            <a:extLst>
              <a:ext uri="{FF2B5EF4-FFF2-40B4-BE49-F238E27FC236}">
                <a16:creationId xmlns:a16="http://schemas.microsoft.com/office/drawing/2014/main" xmlns=""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5" name="Контейнер за долен колонтитул 4">
            <a:extLst>
              <a:ext uri="{FF2B5EF4-FFF2-40B4-BE49-F238E27FC236}">
                <a16:creationId xmlns:a16="http://schemas.microsoft.com/office/drawing/2014/main" xmlns="" id="{750DA028-023B-4883-9A48-70FD7A2E5226}"/>
              </a:ext>
            </a:extLst>
          </p:cNvPr>
          <p:cNvSpPr>
            <a:spLocks noGrp="1"/>
          </p:cNvSpPr>
          <p:nvPr>
            <p:ph type="ftr" sz="quarter" idx="16"/>
          </p:nvPr>
        </p:nvSpPr>
        <p:spPr/>
        <p:txBody>
          <a:bodyPr rtlCol="0"/>
          <a:lstStyle/>
          <a:p>
            <a:pPr rtl="0"/>
            <a:r>
              <a:rPr lang="bg-BG" noProof="1"/>
              <a:t>Добавяне на долен колонтитул</a:t>
            </a:r>
          </a:p>
        </p:txBody>
      </p:sp>
      <p:sp>
        <p:nvSpPr>
          <p:cNvPr id="13" name="Правоъгълник 12">
            <a:extLst>
              <a:ext uri="{FF2B5EF4-FFF2-40B4-BE49-F238E27FC236}">
                <a16:creationId xmlns:a16="http://schemas.microsoft.com/office/drawing/2014/main" xmlns=""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6" name="Контейнер за номер на слайд 5">
            <a:extLst>
              <a:ext uri="{FF2B5EF4-FFF2-40B4-BE49-F238E27FC236}">
                <a16:creationId xmlns:a16="http://schemas.microsoft.com/office/drawing/2014/main" xmlns="" id="{492AA6DE-6D7A-4135-8B9F-99A91527F21D}"/>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
        <p:nvSpPr>
          <p:cNvPr id="14" name="Контейнер за текст 4">
            <a:extLst>
              <a:ext uri="{FF2B5EF4-FFF2-40B4-BE49-F238E27FC236}">
                <a16:creationId xmlns:a16="http://schemas.microsoft.com/office/drawing/2014/main" xmlns="" id="{17A78D63-E00C-4155-A5B2-B3431A09ACB4}"/>
              </a:ext>
            </a:extLst>
          </p:cNvPr>
          <p:cNvSpPr>
            <a:spLocks noGrp="1"/>
          </p:cNvSpPr>
          <p:nvPr>
            <p:ph type="body" sz="quarter" idx="3" hasCustomPrompt="1"/>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rtl="0"/>
            <a:r>
              <a:rPr lang="bg-BG" noProof="1"/>
              <a:t>Щракнете, за да редактирате стилове на текст в образеца</a:t>
            </a:r>
          </a:p>
        </p:txBody>
      </p:sp>
      <p:sp>
        <p:nvSpPr>
          <p:cNvPr id="15" name="Контейнер на съдържание 5">
            <a:extLst>
              <a:ext uri="{FF2B5EF4-FFF2-40B4-BE49-F238E27FC236}">
                <a16:creationId xmlns:a16="http://schemas.microsoft.com/office/drawing/2014/main" xmlns="" id="{60C17447-B870-4054-B568-8B6B321EC5B7}"/>
              </a:ext>
            </a:extLst>
          </p:cNvPr>
          <p:cNvSpPr>
            <a:spLocks noGrp="1"/>
          </p:cNvSpPr>
          <p:nvPr>
            <p:ph sz="quarter" idx="4" hasCustomPrompt="1"/>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bg-BG" noProof="1"/>
              <a:t>Щракнете, за да редактирате стилове на текст в образеца</a:t>
            </a:r>
          </a:p>
          <a:p>
            <a:pPr marL="228600" lvl="1" indent="-228600" algn="l" defTabSz="914400" rtl="0" eaLnBrk="1" latinLnBrk="0" hangingPunct="1">
              <a:lnSpc>
                <a:spcPct val="150000"/>
              </a:lnSpc>
              <a:spcBef>
                <a:spcPts val="1000"/>
              </a:spcBef>
              <a:buFont typeface="Arial" panose="020B0604020202020204" pitchFamily="34" charset="0"/>
              <a:buChar char="•"/>
            </a:pPr>
            <a:r>
              <a:rPr lang="bg-BG" noProof="1"/>
              <a:t>Второ ниво</a:t>
            </a:r>
          </a:p>
          <a:p>
            <a:pPr marL="228600" lvl="2" indent="-228600" algn="l" defTabSz="914400" rtl="0" eaLnBrk="1" latinLnBrk="0" hangingPunct="1">
              <a:lnSpc>
                <a:spcPct val="150000"/>
              </a:lnSpc>
              <a:spcBef>
                <a:spcPts val="1000"/>
              </a:spcBef>
              <a:buFont typeface="Arial" panose="020B0604020202020204" pitchFamily="34" charset="0"/>
              <a:buChar char="•"/>
            </a:pPr>
            <a:r>
              <a:rPr lang="bg-BG" noProof="1"/>
              <a:t>Трето ниво</a:t>
            </a:r>
          </a:p>
          <a:p>
            <a:pPr marL="228600" lvl="3" indent="-228600" algn="l" defTabSz="914400" rtl="0" eaLnBrk="1" latinLnBrk="0" hangingPunct="1">
              <a:lnSpc>
                <a:spcPct val="150000"/>
              </a:lnSpc>
              <a:spcBef>
                <a:spcPts val="1000"/>
              </a:spcBef>
              <a:buFont typeface="Arial" panose="020B0604020202020204" pitchFamily="34" charset="0"/>
              <a:buChar char="•"/>
            </a:pPr>
            <a:r>
              <a:rPr lang="bg-BG" noProof="1"/>
              <a:t>Четвърто ниво</a:t>
            </a:r>
          </a:p>
          <a:p>
            <a:pPr marL="228600" lvl="4" indent="-228600" algn="l" defTabSz="914400" rtl="0" eaLnBrk="1" latinLnBrk="0" hangingPunct="1">
              <a:lnSpc>
                <a:spcPct val="150000"/>
              </a:lnSpc>
              <a:spcBef>
                <a:spcPts val="1000"/>
              </a:spcBef>
              <a:buFont typeface="Arial" panose="020B0604020202020204" pitchFamily="34" charset="0"/>
              <a:buChar char="•"/>
            </a:pPr>
            <a:r>
              <a:rPr lang="bg-BG" noProof="1"/>
              <a:t>Пето ниво</a:t>
            </a:r>
          </a:p>
        </p:txBody>
      </p:sp>
    </p:spTree>
    <p:extLst>
      <p:ext uri="{BB962C8B-B14F-4D97-AF65-F5344CB8AC3E}">
        <p14:creationId xmlns:p14="http://schemas.microsoft.com/office/powerpoint/2010/main" xmlns="" val="169633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ъдържание с надпис">
    <p:spTree>
      <p:nvGrpSpPr>
        <p:cNvPr id="1" name=""/>
        <p:cNvGrpSpPr/>
        <p:nvPr/>
      </p:nvGrpSpPr>
      <p:grpSpPr>
        <a:xfrm>
          <a:off x="0" y="0"/>
          <a:ext cx="0" cy="0"/>
          <a:chOff x="0" y="0"/>
          <a:chExt cx="0" cy="0"/>
        </a:xfrm>
      </p:grpSpPr>
      <p:sp>
        <p:nvSpPr>
          <p:cNvPr id="8" name="Контейнер за долен колонтитул 7">
            <a:extLst>
              <a:ext uri="{FF2B5EF4-FFF2-40B4-BE49-F238E27FC236}">
                <a16:creationId xmlns:a16="http://schemas.microsoft.com/office/drawing/2014/main" xmlns="" id="{9B7F3105-8D8F-4FF3-9A7F-0F067BB810A1}"/>
              </a:ext>
            </a:extLst>
          </p:cNvPr>
          <p:cNvSpPr>
            <a:spLocks noGrp="1"/>
          </p:cNvSpPr>
          <p:nvPr>
            <p:ph type="ftr" sz="quarter" idx="14"/>
          </p:nvPr>
        </p:nvSpPr>
        <p:spPr/>
        <p:txBody>
          <a:bodyPr rtlCol="0"/>
          <a:lstStyle/>
          <a:p>
            <a:pPr rtl="0"/>
            <a:r>
              <a:rPr lang="bg-BG" noProof="1"/>
              <a:t>Добавяне на долен колонтитул</a:t>
            </a:r>
          </a:p>
        </p:txBody>
      </p:sp>
      <p:sp>
        <p:nvSpPr>
          <p:cNvPr id="9" name="Контейнер за номер на слайд 8">
            <a:extLst>
              <a:ext uri="{FF2B5EF4-FFF2-40B4-BE49-F238E27FC236}">
                <a16:creationId xmlns:a16="http://schemas.microsoft.com/office/drawing/2014/main" xmlns="" id="{BD117255-8347-4647-9EA2-7ED06A73C1A2}"/>
              </a:ext>
            </a:extLst>
          </p:cNvPr>
          <p:cNvSpPr>
            <a:spLocks noGrp="1"/>
          </p:cNvSpPr>
          <p:nvPr>
            <p:ph type="sldNum" sz="quarter" idx="15"/>
          </p:nvPr>
        </p:nvSpPr>
        <p:spPr/>
        <p:txBody>
          <a:bodyPr rtlCol="0"/>
          <a:lstStyle/>
          <a:p>
            <a:pPr rtl="0"/>
            <a:fld id="{8C2E478F-E849-4A8C-AF1F-CBCC78A7CBFA}" type="slidenum">
              <a:rPr lang="bg-BG" noProof="1" dirty="0" smtClean="0"/>
              <a:pPr rtl="0"/>
              <a:t>‹#›</a:t>
            </a:fld>
            <a:endParaRPr lang="bg-BG" noProof="1"/>
          </a:p>
        </p:txBody>
      </p:sp>
      <p:sp>
        <p:nvSpPr>
          <p:cNvPr id="11" name="Контейнер на съдържание 2">
            <a:extLst>
              <a:ext uri="{FF2B5EF4-FFF2-40B4-BE49-F238E27FC236}">
                <a16:creationId xmlns:a16="http://schemas.microsoft.com/office/drawing/2014/main" xmlns="" id="{9F3E8482-B43D-4B69-8645-6B735F91B920}"/>
              </a:ext>
            </a:extLst>
          </p:cNvPr>
          <p:cNvSpPr>
            <a:spLocks noGrp="1"/>
          </p:cNvSpPr>
          <p:nvPr>
            <p:ph idx="1" hasCustomPrompt="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12" name="Правоъгълник 11">
            <a:extLst>
              <a:ext uri="{FF2B5EF4-FFF2-40B4-BE49-F238E27FC236}">
                <a16:creationId xmlns:a16="http://schemas.microsoft.com/office/drawing/2014/main" xmlns=""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5" name="Правоъгълник 14">
            <a:extLst>
              <a:ext uri="{FF2B5EF4-FFF2-40B4-BE49-F238E27FC236}">
                <a16:creationId xmlns:a16="http://schemas.microsoft.com/office/drawing/2014/main" xmlns=""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nvGrpSpPr>
          <p:cNvPr id="16" name="Група 15">
            <a:extLst>
              <a:ext uri="{FF2B5EF4-FFF2-40B4-BE49-F238E27FC236}">
                <a16:creationId xmlns:a16="http://schemas.microsoft.com/office/drawing/2014/main" xmlns="" id="{97A3D921-B9D5-42DC-9037-298968D94C95}"/>
              </a:ext>
            </a:extLst>
          </p:cNvPr>
          <p:cNvGrpSpPr/>
          <p:nvPr userDrawn="1"/>
        </p:nvGrpSpPr>
        <p:grpSpPr>
          <a:xfrm>
            <a:off x="657060" y="435124"/>
            <a:ext cx="5134751" cy="6215741"/>
            <a:chOff x="252031" y="391887"/>
            <a:chExt cx="7433283" cy="6215741"/>
          </a:xfrm>
        </p:grpSpPr>
        <p:sp>
          <p:nvSpPr>
            <p:cNvPr id="17" name="Правоъгълник 16">
              <a:extLst>
                <a:ext uri="{FF2B5EF4-FFF2-40B4-BE49-F238E27FC236}">
                  <a16:creationId xmlns:a16="http://schemas.microsoft.com/office/drawing/2014/main" xmlns=""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8" name="Правоъгълник 17">
              <a:extLst>
                <a:ext uri="{FF2B5EF4-FFF2-40B4-BE49-F238E27FC236}">
                  <a16:creationId xmlns:a16="http://schemas.microsoft.com/office/drawing/2014/main" xmlns=""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19" name="Правоъгълник 18">
              <a:extLst>
                <a:ext uri="{FF2B5EF4-FFF2-40B4-BE49-F238E27FC236}">
                  <a16:creationId xmlns:a16="http://schemas.microsoft.com/office/drawing/2014/main" xmlns=""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4" name="Контейнер за текст 3">
            <a:extLst>
              <a:ext uri="{FF2B5EF4-FFF2-40B4-BE49-F238E27FC236}">
                <a16:creationId xmlns:a16="http://schemas.microsoft.com/office/drawing/2014/main" xmlns="" id="{F41E2B8D-1C12-403F-BE59-ECC565466CB0}"/>
              </a:ext>
            </a:extLst>
          </p:cNvPr>
          <p:cNvSpPr>
            <a:spLocks noGrp="1"/>
          </p:cNvSpPr>
          <p:nvPr>
            <p:ph type="body" sz="half" idx="2" hasCustomPrompt="1"/>
          </p:nvPr>
        </p:nvSpPr>
        <p:spPr>
          <a:xfrm>
            <a:off x="609601" y="2546851"/>
            <a:ext cx="4101084" cy="3396749"/>
          </a:xfrm>
        </p:spPr>
        <p:txBody>
          <a:bodyPr rtlCol="0"/>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bg-BG" noProof="1"/>
              <a:t>Щракнете, за да редактирате стилове на текст в образеца</a:t>
            </a:r>
          </a:p>
        </p:txBody>
      </p:sp>
      <p:sp>
        <p:nvSpPr>
          <p:cNvPr id="2" name="Заглавие 1">
            <a:extLst>
              <a:ext uri="{FF2B5EF4-FFF2-40B4-BE49-F238E27FC236}">
                <a16:creationId xmlns:a16="http://schemas.microsoft.com/office/drawing/2014/main" xmlns="" id="{9AF0F519-65FC-434F-8F2F-F778A20A82ED}"/>
              </a:ext>
            </a:extLst>
          </p:cNvPr>
          <p:cNvSpPr>
            <a:spLocks noGrp="1"/>
          </p:cNvSpPr>
          <p:nvPr>
            <p:ph type="title" hasCustomPrompt="1"/>
          </p:nvPr>
        </p:nvSpPr>
        <p:spPr>
          <a:xfrm>
            <a:off x="609601" y="1480457"/>
            <a:ext cx="4101084" cy="979308"/>
          </a:xfrm>
        </p:spPr>
        <p:txBody>
          <a:bodyPr rtlCol="0" anchor="b"/>
          <a:lstStyle>
            <a:lvl1pPr>
              <a:defRPr sz="3200" b="1">
                <a:solidFill>
                  <a:schemeClr val="bg1"/>
                </a:solidFill>
                <a:latin typeface="+mn-lt"/>
              </a:defRPr>
            </a:lvl1pPr>
          </a:lstStyle>
          <a:p>
            <a:pPr rtl="0"/>
            <a:r>
              <a:rPr lang="bg-BG" noProof="1"/>
              <a:t>Щракнете, за да редактирате стила на заглавието в образеца</a:t>
            </a:r>
          </a:p>
        </p:txBody>
      </p:sp>
    </p:spTree>
    <p:extLst>
      <p:ext uri="{BB962C8B-B14F-4D97-AF65-F5344CB8AC3E}">
        <p14:creationId xmlns:p14="http://schemas.microsoft.com/office/powerpoint/2010/main" xmlns="" val="42729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Само заглавие">
    <p:spTree>
      <p:nvGrpSpPr>
        <p:cNvPr id="1" name=""/>
        <p:cNvGrpSpPr/>
        <p:nvPr/>
      </p:nvGrpSpPr>
      <p:grpSpPr>
        <a:xfrm>
          <a:off x="0" y="0"/>
          <a:ext cx="0" cy="0"/>
          <a:chOff x="0" y="0"/>
          <a:chExt cx="0" cy="0"/>
        </a:xfrm>
      </p:grpSpPr>
      <p:sp>
        <p:nvSpPr>
          <p:cNvPr id="6" name="Контейнер за долен колонтитул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rtlCol="0"/>
          <a:lstStyle/>
          <a:p>
            <a:pPr rtl="0"/>
            <a:r>
              <a:rPr lang="bg-BG" noProof="1"/>
              <a:t>Добавяне на долен колонтитул</a:t>
            </a:r>
          </a:p>
        </p:txBody>
      </p:sp>
      <p:sp>
        <p:nvSpPr>
          <p:cNvPr id="2" name="Контейнер за номер на слайд 1">
            <a:extLst>
              <a:ext uri="{FF2B5EF4-FFF2-40B4-BE49-F238E27FC236}">
                <a16:creationId xmlns:a16="http://schemas.microsoft.com/office/drawing/2014/main" xmlns="" id="{34A85DE8-81C6-4A53-8754-137A795CA5EA}"/>
              </a:ext>
            </a:extLst>
          </p:cNvPr>
          <p:cNvSpPr>
            <a:spLocks noGrp="1"/>
          </p:cNvSpPr>
          <p:nvPr>
            <p:ph type="sldNum" sz="quarter" idx="11"/>
          </p:nvPr>
        </p:nvSpPr>
        <p:spPr/>
        <p:txBody>
          <a:bodyPr rtlCol="0"/>
          <a:lstStyle/>
          <a:p>
            <a:pPr rtl="0"/>
            <a:fld id="{8C2E478F-E849-4A8C-AF1F-CBCC78A7CBFA}" type="slidenum">
              <a:rPr lang="bg-BG" noProof="1" dirty="0" smtClean="0"/>
              <a:pPr rtl="0"/>
              <a:t>‹#›</a:t>
            </a:fld>
            <a:endParaRPr lang="bg-BG" noProof="1"/>
          </a:p>
        </p:txBody>
      </p:sp>
      <p:sp>
        <p:nvSpPr>
          <p:cNvPr id="3" name="Заглавие 2">
            <a:extLst>
              <a:ext uri="{FF2B5EF4-FFF2-40B4-BE49-F238E27FC236}">
                <a16:creationId xmlns:a16="http://schemas.microsoft.com/office/drawing/2014/main" xmlns="" id="{0A66073F-5CD2-4EAC-890A-F6BB43D2BD67}"/>
              </a:ext>
            </a:extLst>
          </p:cNvPr>
          <p:cNvSpPr>
            <a:spLocks noGrp="1"/>
          </p:cNvSpPr>
          <p:nvPr>
            <p:ph type="title" hasCustomPrompt="1"/>
          </p:nvPr>
        </p:nvSpPr>
        <p:spPr/>
        <p:txBody>
          <a:bodyPr rtlCol="0"/>
          <a:lstStyle/>
          <a:p>
            <a:pPr rtl="0"/>
            <a:r>
              <a:rPr lang="bg-BG" noProof="1"/>
              <a:t>Щракнете, за да редактирате стила на заглавието в образеца</a:t>
            </a:r>
          </a:p>
        </p:txBody>
      </p:sp>
    </p:spTree>
    <p:extLst>
      <p:ext uri="{BB962C8B-B14F-4D97-AF65-F5344CB8AC3E}">
        <p14:creationId xmlns:p14="http://schemas.microsoft.com/office/powerpoint/2010/main" xmlns="" val="14981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Само заглавие">
    <p:spTree>
      <p:nvGrpSpPr>
        <p:cNvPr id="1" name=""/>
        <p:cNvGrpSpPr/>
        <p:nvPr/>
      </p:nvGrpSpPr>
      <p:grpSpPr>
        <a:xfrm>
          <a:off x="0" y="0"/>
          <a:ext cx="0" cy="0"/>
          <a:chOff x="0" y="0"/>
          <a:chExt cx="0" cy="0"/>
        </a:xfrm>
      </p:grpSpPr>
      <p:sp>
        <p:nvSpPr>
          <p:cNvPr id="6" name="Контейнер за долен колонтитул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rtlCol="0"/>
          <a:lstStyle/>
          <a:p>
            <a:pPr rtl="0"/>
            <a:r>
              <a:rPr lang="bg-BG" noProof="1"/>
              <a:t>Добавяне на долен колонтитул</a:t>
            </a:r>
          </a:p>
        </p:txBody>
      </p:sp>
      <p:sp>
        <p:nvSpPr>
          <p:cNvPr id="2" name="Контейнер за номер на слайд 1">
            <a:extLst>
              <a:ext uri="{FF2B5EF4-FFF2-40B4-BE49-F238E27FC236}">
                <a16:creationId xmlns:a16="http://schemas.microsoft.com/office/drawing/2014/main" xmlns="" id="{34A85DE8-81C6-4A53-8754-137A795CA5EA}"/>
              </a:ext>
            </a:extLst>
          </p:cNvPr>
          <p:cNvSpPr>
            <a:spLocks noGrp="1"/>
          </p:cNvSpPr>
          <p:nvPr>
            <p:ph type="sldNum" sz="quarter" idx="11"/>
          </p:nvPr>
        </p:nvSpPr>
        <p:spPr/>
        <p:txBody>
          <a:bodyPr rtlCol="0"/>
          <a:lstStyle/>
          <a:p>
            <a:pPr rtl="0"/>
            <a:fld id="{8C2E478F-E849-4A8C-AF1F-CBCC78A7CBFA}" type="slidenum">
              <a:rPr lang="bg-BG" noProof="1" dirty="0" smtClean="0"/>
              <a:pPr rtl="0"/>
              <a:t>‹#›</a:t>
            </a:fld>
            <a:endParaRPr lang="bg-BG" noProof="1"/>
          </a:p>
        </p:txBody>
      </p:sp>
      <p:sp>
        <p:nvSpPr>
          <p:cNvPr id="3" name="Заглавие 2">
            <a:extLst>
              <a:ext uri="{FF2B5EF4-FFF2-40B4-BE49-F238E27FC236}">
                <a16:creationId xmlns:a16="http://schemas.microsoft.com/office/drawing/2014/main" xmlns="" id="{0A66073F-5CD2-4EAC-890A-F6BB43D2BD67}"/>
              </a:ext>
            </a:extLst>
          </p:cNvPr>
          <p:cNvSpPr>
            <a:spLocks noGrp="1"/>
          </p:cNvSpPr>
          <p:nvPr>
            <p:ph type="title" hasCustomPrompt="1"/>
          </p:nvPr>
        </p:nvSpPr>
        <p:spPr/>
        <p:txBody>
          <a:bodyPr rtlCol="0"/>
          <a:lstStyle/>
          <a:p>
            <a:pPr rtl="0"/>
            <a:r>
              <a:rPr lang="bg-BG" noProof="1"/>
              <a:t>Щракнете, за да редактирате стила на заглавието в образеца</a:t>
            </a:r>
          </a:p>
        </p:txBody>
      </p:sp>
    </p:spTree>
    <p:extLst>
      <p:ext uri="{BB962C8B-B14F-4D97-AF65-F5344CB8AC3E}">
        <p14:creationId xmlns:p14="http://schemas.microsoft.com/office/powerpoint/2010/main" xmlns="" val="280580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5" name="Контейнер за долен колонтитул 4">
            <a:extLst>
              <a:ext uri="{FF2B5EF4-FFF2-40B4-BE49-F238E27FC236}">
                <a16:creationId xmlns:a16="http://schemas.microsoft.com/office/drawing/2014/main" xmlns="" id="{478571B4-4133-4DE5-AD8F-A341842CBE58}"/>
              </a:ext>
            </a:extLst>
          </p:cNvPr>
          <p:cNvSpPr>
            <a:spLocks noGrp="1"/>
          </p:cNvSpPr>
          <p:nvPr>
            <p:ph type="ftr" sz="quarter" idx="10"/>
          </p:nvPr>
        </p:nvSpPr>
        <p:spPr/>
        <p:txBody>
          <a:bodyPr rtlCol="0"/>
          <a:lstStyle/>
          <a:p>
            <a:pPr rtl="0"/>
            <a:r>
              <a:rPr lang="bg-BG" noProof="1"/>
              <a:t>Добавяне на долен колонтитул</a:t>
            </a:r>
          </a:p>
        </p:txBody>
      </p:sp>
      <p:sp>
        <p:nvSpPr>
          <p:cNvPr id="7" name="Контейнер за номер на слайд 6">
            <a:extLst>
              <a:ext uri="{FF2B5EF4-FFF2-40B4-BE49-F238E27FC236}">
                <a16:creationId xmlns:a16="http://schemas.microsoft.com/office/drawing/2014/main" xmlns="" id="{CB65AC00-5FCA-4A4E-A036-2FCBDEAF17D9}"/>
              </a:ext>
            </a:extLst>
          </p:cNvPr>
          <p:cNvSpPr>
            <a:spLocks noGrp="1"/>
          </p:cNvSpPr>
          <p:nvPr>
            <p:ph type="sldNum" sz="quarter" idx="11"/>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лавие и съдържание с изображение">
    <p:spTree>
      <p:nvGrpSpPr>
        <p:cNvPr id="1" name=""/>
        <p:cNvGrpSpPr/>
        <p:nvPr/>
      </p:nvGrpSpPr>
      <p:grpSpPr>
        <a:xfrm>
          <a:off x="0" y="0"/>
          <a:ext cx="0" cy="0"/>
          <a:chOff x="0" y="0"/>
          <a:chExt cx="0" cy="0"/>
        </a:xfrm>
      </p:grpSpPr>
      <p:sp>
        <p:nvSpPr>
          <p:cNvPr id="10" name="Контейнер за картина 13">
            <a:extLst>
              <a:ext uri="{FF2B5EF4-FFF2-40B4-BE49-F238E27FC236}">
                <a16:creationId xmlns:a16="http://schemas.microsoft.com/office/drawing/2014/main" xmlns=""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en-US" noProof="1"/>
              <a:t>Click icon to add picture</a:t>
            </a:r>
            <a:endParaRPr lang="bg-BG" noProof="1"/>
          </a:p>
        </p:txBody>
      </p:sp>
      <p:sp>
        <p:nvSpPr>
          <p:cNvPr id="2" name="Заглавие 1">
            <a:extLst>
              <a:ext uri="{FF2B5EF4-FFF2-40B4-BE49-F238E27FC236}">
                <a16:creationId xmlns:a16="http://schemas.microsoft.com/office/drawing/2014/main" xmlns="" id="{B42DCA22-1DF2-42CB-8741-F0CE575EAFE9}"/>
              </a:ext>
            </a:extLst>
          </p:cNvPr>
          <p:cNvSpPr>
            <a:spLocks noGrp="1"/>
          </p:cNvSpPr>
          <p:nvPr>
            <p:ph type="title" hasCustomPrompt="1"/>
          </p:nvPr>
        </p:nvSpPr>
        <p:spPr>
          <a:xfrm>
            <a:off x="437804" y="1676400"/>
            <a:ext cx="5196241" cy="3352800"/>
          </a:xfrm>
        </p:spPr>
        <p:txBody>
          <a:bodyPr rtlCol="0">
            <a:normAutofit/>
          </a:bodyPr>
          <a:lstStyle>
            <a:lvl1pPr>
              <a:defRPr sz="4400" b="1" spc="300">
                <a:solidFill>
                  <a:schemeClr val="bg1"/>
                </a:solidFill>
                <a:latin typeface="+mj-lt"/>
              </a:defRPr>
            </a:lvl1pPr>
          </a:lstStyle>
          <a:p>
            <a:pPr rtl="0"/>
            <a:r>
              <a:rPr lang="bg-BG" noProof="1"/>
              <a:t>Щракнете, за да редактирате стила на заглавието в образеца</a:t>
            </a:r>
          </a:p>
        </p:txBody>
      </p:sp>
      <p:sp>
        <p:nvSpPr>
          <p:cNvPr id="3" name="Контейнер на съдържание 2">
            <a:extLst>
              <a:ext uri="{FF2B5EF4-FFF2-40B4-BE49-F238E27FC236}">
                <a16:creationId xmlns:a16="http://schemas.microsoft.com/office/drawing/2014/main" xmlns="" id="{ACDD89F3-6B87-4C54-83B9-A6481CB4FC3A}"/>
              </a:ext>
            </a:extLst>
          </p:cNvPr>
          <p:cNvSpPr>
            <a:spLocks noGrp="1"/>
          </p:cNvSpPr>
          <p:nvPr>
            <p:ph idx="1" hasCustomPrompt="1"/>
          </p:nvPr>
        </p:nvSpPr>
        <p:spPr>
          <a:xfrm>
            <a:off x="7639394" y="365125"/>
            <a:ext cx="4114801" cy="5811838"/>
          </a:xfrm>
        </p:spPr>
        <p:txBody>
          <a:bodyPr rtlCol="0"/>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pic>
        <p:nvPicPr>
          <p:cNvPr id="11" name="Графика 10">
            <a:extLst>
              <a:ext uri="{FF2B5EF4-FFF2-40B4-BE49-F238E27FC236}">
                <a16:creationId xmlns:a16="http://schemas.microsoft.com/office/drawing/2014/main" xmlns=""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Контейнер за долен колонтитул 5">
            <a:extLst>
              <a:ext uri="{FF2B5EF4-FFF2-40B4-BE49-F238E27FC236}">
                <a16:creationId xmlns:a16="http://schemas.microsoft.com/office/drawing/2014/main" xmlns="" id="{39C200B3-102B-4BB6-AEB0-D99EE027F096}"/>
              </a:ext>
            </a:extLst>
          </p:cNvPr>
          <p:cNvSpPr>
            <a:spLocks noGrp="1"/>
          </p:cNvSpPr>
          <p:nvPr>
            <p:ph type="ftr" sz="quarter" idx="16"/>
          </p:nvPr>
        </p:nvSpPr>
        <p:spPr/>
        <p:txBody>
          <a:bodyPr rtlCol="0"/>
          <a:lstStyle/>
          <a:p>
            <a:pPr rtl="0"/>
            <a:r>
              <a:rPr lang="bg-BG" noProof="1"/>
              <a:t>Добавяне на долен колонтитул</a:t>
            </a:r>
          </a:p>
        </p:txBody>
      </p:sp>
      <p:sp>
        <p:nvSpPr>
          <p:cNvPr id="7" name="Контейнер за номер на слайд 6">
            <a:extLst>
              <a:ext uri="{FF2B5EF4-FFF2-40B4-BE49-F238E27FC236}">
                <a16:creationId xmlns:a16="http://schemas.microsoft.com/office/drawing/2014/main" xmlns="" id="{8B450C90-6D4A-4D50-B15D-91C587AABC61}"/>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314176236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ен слайд">
    <p:spTree>
      <p:nvGrpSpPr>
        <p:cNvPr id="1" name=""/>
        <p:cNvGrpSpPr/>
        <p:nvPr/>
      </p:nvGrpSpPr>
      <p:grpSpPr>
        <a:xfrm>
          <a:off x="0" y="0"/>
          <a:ext cx="0" cy="0"/>
          <a:chOff x="0" y="0"/>
          <a:chExt cx="0" cy="0"/>
        </a:xfrm>
      </p:grpSpPr>
      <p:sp>
        <p:nvSpPr>
          <p:cNvPr id="10" name="Контейнер за картина 13">
            <a:extLst>
              <a:ext uri="{FF2B5EF4-FFF2-40B4-BE49-F238E27FC236}">
                <a16:creationId xmlns:a16="http://schemas.microsoft.com/office/drawing/2014/main" xmlns=""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en-US" noProof="1"/>
              <a:t>Click icon to add picture</a:t>
            </a:r>
            <a:endParaRPr lang="bg-BG" noProof="1"/>
          </a:p>
        </p:txBody>
      </p:sp>
      <p:grpSp>
        <p:nvGrpSpPr>
          <p:cNvPr id="12" name="Група 11">
            <a:extLst>
              <a:ext uri="{FF2B5EF4-FFF2-40B4-BE49-F238E27FC236}">
                <a16:creationId xmlns:a16="http://schemas.microsoft.com/office/drawing/2014/main" xmlns="" id="{99325050-38BE-4AB2-B450-8DC9C0EDD386}"/>
              </a:ext>
            </a:extLst>
          </p:cNvPr>
          <p:cNvGrpSpPr/>
          <p:nvPr userDrawn="1"/>
        </p:nvGrpSpPr>
        <p:grpSpPr>
          <a:xfrm>
            <a:off x="883522" y="408327"/>
            <a:ext cx="5276606" cy="5768636"/>
            <a:chOff x="883522" y="408327"/>
            <a:chExt cx="5276606" cy="5768636"/>
          </a:xfrm>
        </p:grpSpPr>
        <p:sp>
          <p:nvSpPr>
            <p:cNvPr id="13" name="Правоъгълник 12">
              <a:extLst>
                <a:ext uri="{FF2B5EF4-FFF2-40B4-BE49-F238E27FC236}">
                  <a16:creationId xmlns:a16="http://schemas.microsoft.com/office/drawing/2014/main" xmlns=""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pic>
          <p:nvPicPr>
            <p:cNvPr id="15" name="Графика 14">
              <a:extLst>
                <a:ext uri="{FF2B5EF4-FFF2-40B4-BE49-F238E27FC236}">
                  <a16:creationId xmlns:a16="http://schemas.microsoft.com/office/drawing/2014/main" xmlns=""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4" name="Правоъгълник 13">
              <a:extLst>
                <a:ext uri="{FF2B5EF4-FFF2-40B4-BE49-F238E27FC236}">
                  <a16:creationId xmlns:a16="http://schemas.microsoft.com/office/drawing/2014/main" xmlns=""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grpSp>
      <p:sp>
        <p:nvSpPr>
          <p:cNvPr id="16" name="Заглавие 1">
            <a:extLst>
              <a:ext uri="{FF2B5EF4-FFF2-40B4-BE49-F238E27FC236}">
                <a16:creationId xmlns:a16="http://schemas.microsoft.com/office/drawing/2014/main" xmlns="" id="{719FCC9B-E3B8-49CF-BD22-D553FFAAE5D5}"/>
              </a:ext>
            </a:extLst>
          </p:cNvPr>
          <p:cNvSpPr>
            <a:spLocks noGrp="1"/>
          </p:cNvSpPr>
          <p:nvPr>
            <p:ph type="title" hasCustomPrompt="1"/>
          </p:nvPr>
        </p:nvSpPr>
        <p:spPr>
          <a:xfrm>
            <a:off x="838200" y="1501775"/>
            <a:ext cx="4351911" cy="2384466"/>
          </a:xfrm>
        </p:spPr>
        <p:txBody>
          <a:bodyPr rtlCol="0">
            <a:normAutofit/>
          </a:bodyPr>
          <a:lstStyle>
            <a:lvl1pPr algn="ctr">
              <a:defRPr sz="4400" b="1" spc="300">
                <a:solidFill>
                  <a:schemeClr val="bg1"/>
                </a:solidFill>
                <a:latin typeface="+mj-lt"/>
              </a:defRPr>
            </a:lvl1pPr>
          </a:lstStyle>
          <a:p>
            <a:pPr rtl="0"/>
            <a:r>
              <a:rPr lang="bg-BG" noProof="1"/>
              <a:t>Щракнете, за да редактирате стила на заглавието в образеца</a:t>
            </a:r>
          </a:p>
        </p:txBody>
      </p:sp>
      <p:sp>
        <p:nvSpPr>
          <p:cNvPr id="17" name="Контейнер за текст 2">
            <a:extLst>
              <a:ext uri="{FF2B5EF4-FFF2-40B4-BE49-F238E27FC236}">
                <a16:creationId xmlns:a16="http://schemas.microsoft.com/office/drawing/2014/main" xmlns=""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bg-BG" noProof="1"/>
              <a:t>РЕДАКТИРАНЕ НА СТИЛОВЕ НА ОБРАЗЕЦ</a:t>
            </a:r>
          </a:p>
        </p:txBody>
      </p:sp>
      <p:sp>
        <p:nvSpPr>
          <p:cNvPr id="2" name="Контейнер за долен колонтитул 1">
            <a:extLst>
              <a:ext uri="{FF2B5EF4-FFF2-40B4-BE49-F238E27FC236}">
                <a16:creationId xmlns:a16="http://schemas.microsoft.com/office/drawing/2014/main" xmlns="" id="{6AADF661-E593-4423-A8A8-F22C94390782}"/>
              </a:ext>
            </a:extLst>
          </p:cNvPr>
          <p:cNvSpPr>
            <a:spLocks noGrp="1"/>
          </p:cNvSpPr>
          <p:nvPr>
            <p:ph type="ftr" sz="quarter" idx="16"/>
          </p:nvPr>
        </p:nvSpPr>
        <p:spPr/>
        <p:txBody>
          <a:bodyPr rtlCol="0"/>
          <a:lstStyle/>
          <a:p>
            <a:pPr rtl="0"/>
            <a:r>
              <a:rPr lang="bg-BG" noProof="1"/>
              <a:t>Добавяне на долен колонтитул</a:t>
            </a:r>
          </a:p>
        </p:txBody>
      </p:sp>
      <p:sp>
        <p:nvSpPr>
          <p:cNvPr id="3" name="Контейнер за номер на слайд 2">
            <a:extLst>
              <a:ext uri="{FF2B5EF4-FFF2-40B4-BE49-F238E27FC236}">
                <a16:creationId xmlns:a16="http://schemas.microsoft.com/office/drawing/2014/main" xmlns="" id="{F8BD6A50-BDFC-4B4C-9D3B-53B545F53188}"/>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384814379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делителен слайд 2">
    <p:spTree>
      <p:nvGrpSpPr>
        <p:cNvPr id="1" name=""/>
        <p:cNvGrpSpPr/>
        <p:nvPr/>
      </p:nvGrpSpPr>
      <p:grpSpPr>
        <a:xfrm>
          <a:off x="0" y="0"/>
          <a:ext cx="0" cy="0"/>
          <a:chOff x="0" y="0"/>
          <a:chExt cx="0" cy="0"/>
        </a:xfrm>
      </p:grpSpPr>
      <p:sp>
        <p:nvSpPr>
          <p:cNvPr id="7" name="Контейнер за картина 13">
            <a:extLst>
              <a:ext uri="{FF2B5EF4-FFF2-40B4-BE49-F238E27FC236}">
                <a16:creationId xmlns:a16="http://schemas.microsoft.com/office/drawing/2014/main" xmlns=""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en-US" noProof="1"/>
              <a:t>Click icon to add picture</a:t>
            </a:r>
            <a:endParaRPr lang="bg-BG" noProof="1"/>
          </a:p>
        </p:txBody>
      </p:sp>
      <p:grpSp>
        <p:nvGrpSpPr>
          <p:cNvPr id="14" name="Група 13">
            <a:extLst>
              <a:ext uri="{FF2B5EF4-FFF2-40B4-BE49-F238E27FC236}">
                <a16:creationId xmlns:a16="http://schemas.microsoft.com/office/drawing/2014/main" xmlns="" id="{7BF3BF7F-F094-497C-9310-2FE8B059E82B}"/>
              </a:ext>
            </a:extLst>
          </p:cNvPr>
          <p:cNvGrpSpPr/>
          <p:nvPr userDrawn="1"/>
        </p:nvGrpSpPr>
        <p:grpSpPr>
          <a:xfrm flipH="1" flipV="1">
            <a:off x="3581400" y="451189"/>
            <a:ext cx="5276606" cy="5768636"/>
            <a:chOff x="883522" y="408327"/>
            <a:chExt cx="5276606" cy="5768636"/>
          </a:xfrm>
        </p:grpSpPr>
        <p:sp>
          <p:nvSpPr>
            <p:cNvPr id="15" name="Правоъгълник 14">
              <a:extLst>
                <a:ext uri="{FF2B5EF4-FFF2-40B4-BE49-F238E27FC236}">
                  <a16:creationId xmlns:a16="http://schemas.microsoft.com/office/drawing/2014/main" xmlns=""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pic>
          <p:nvPicPr>
            <p:cNvPr id="17" name="Графика 16">
              <a:extLst>
                <a:ext uri="{FF2B5EF4-FFF2-40B4-BE49-F238E27FC236}">
                  <a16:creationId xmlns:a16="http://schemas.microsoft.com/office/drawing/2014/main" xmlns=""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Правоъгълник 15">
              <a:extLst>
                <a:ext uri="{FF2B5EF4-FFF2-40B4-BE49-F238E27FC236}">
                  <a16:creationId xmlns:a16="http://schemas.microsoft.com/office/drawing/2014/main" xmlns=""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grpSp>
      <p:sp>
        <p:nvSpPr>
          <p:cNvPr id="8" name="Заглавие 1">
            <a:extLst>
              <a:ext uri="{FF2B5EF4-FFF2-40B4-BE49-F238E27FC236}">
                <a16:creationId xmlns:a16="http://schemas.microsoft.com/office/drawing/2014/main" xmlns="" id="{4C30FD01-9DD8-4ECA-AC52-7C41002A99B3}"/>
              </a:ext>
            </a:extLst>
          </p:cNvPr>
          <p:cNvSpPr>
            <a:spLocks noGrp="1"/>
          </p:cNvSpPr>
          <p:nvPr>
            <p:ph type="title" hasCustomPrompt="1"/>
          </p:nvPr>
        </p:nvSpPr>
        <p:spPr>
          <a:xfrm>
            <a:off x="4506095" y="1742989"/>
            <a:ext cx="4351911" cy="3352800"/>
          </a:xfrm>
        </p:spPr>
        <p:txBody>
          <a:bodyPr rtlCol="0">
            <a:normAutofit/>
          </a:bodyPr>
          <a:lstStyle>
            <a:lvl1pPr algn="ctr">
              <a:defRPr sz="4400" b="1" spc="300">
                <a:solidFill>
                  <a:schemeClr val="bg1"/>
                </a:solidFill>
                <a:latin typeface="+mj-lt"/>
              </a:defRPr>
            </a:lvl1pPr>
          </a:lstStyle>
          <a:p>
            <a:pPr rtl="0"/>
            <a:r>
              <a:rPr lang="bg-BG" noProof="1"/>
              <a:t>Щракнете, за да редактирате стила на заглавието в образеца</a:t>
            </a:r>
          </a:p>
        </p:txBody>
      </p:sp>
      <p:sp>
        <p:nvSpPr>
          <p:cNvPr id="22" name="Контейнер за текст 2">
            <a:extLst>
              <a:ext uri="{FF2B5EF4-FFF2-40B4-BE49-F238E27FC236}">
                <a16:creationId xmlns:a16="http://schemas.microsoft.com/office/drawing/2014/main" xmlns=""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bg-BG" noProof="1"/>
              <a:t>РЕДАКТИРАНЕ НА СТИЛОВЕ НА ОБРАЗЕЦ</a:t>
            </a:r>
          </a:p>
        </p:txBody>
      </p:sp>
      <p:sp>
        <p:nvSpPr>
          <p:cNvPr id="2" name="Контейнер за долен колонтитул 1">
            <a:extLst>
              <a:ext uri="{FF2B5EF4-FFF2-40B4-BE49-F238E27FC236}">
                <a16:creationId xmlns:a16="http://schemas.microsoft.com/office/drawing/2014/main" xmlns="" id="{C5F17219-39C2-44C1-BFC9-BA0D7ACD78D1}"/>
              </a:ext>
            </a:extLst>
          </p:cNvPr>
          <p:cNvSpPr>
            <a:spLocks noGrp="1"/>
          </p:cNvSpPr>
          <p:nvPr>
            <p:ph type="ftr" sz="quarter" idx="16"/>
          </p:nvPr>
        </p:nvSpPr>
        <p:spPr/>
        <p:txBody>
          <a:bodyPr rtlCol="0"/>
          <a:lstStyle/>
          <a:p>
            <a:pPr rtl="0"/>
            <a:r>
              <a:rPr lang="bg-BG" noProof="1"/>
              <a:t>Добавяне на долен колонтитул</a:t>
            </a:r>
          </a:p>
        </p:txBody>
      </p:sp>
      <p:sp>
        <p:nvSpPr>
          <p:cNvPr id="3" name="Контейнер за номер на слайд 2">
            <a:extLst>
              <a:ext uri="{FF2B5EF4-FFF2-40B4-BE49-F238E27FC236}">
                <a16:creationId xmlns:a16="http://schemas.microsoft.com/office/drawing/2014/main" xmlns="" id="{5087118E-1B0A-407B-BDCE-B343BC9F92E9}"/>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с изображение">
    <p:spTree>
      <p:nvGrpSpPr>
        <p:cNvPr id="1" name=""/>
        <p:cNvGrpSpPr/>
        <p:nvPr/>
      </p:nvGrpSpPr>
      <p:grpSpPr>
        <a:xfrm>
          <a:off x="0" y="0"/>
          <a:ext cx="0" cy="0"/>
          <a:chOff x="0" y="0"/>
          <a:chExt cx="0" cy="0"/>
        </a:xfrm>
      </p:grpSpPr>
      <p:sp>
        <p:nvSpPr>
          <p:cNvPr id="17" name="Правоъгълник 16">
            <a:extLst>
              <a:ext uri="{FF2B5EF4-FFF2-40B4-BE49-F238E27FC236}">
                <a16:creationId xmlns:a16="http://schemas.microsoft.com/office/drawing/2014/main" xmlns=""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3" name="Контейнер за текст 2">
            <a:extLst>
              <a:ext uri="{FF2B5EF4-FFF2-40B4-BE49-F238E27FC236}">
                <a16:creationId xmlns:a16="http://schemas.microsoft.com/office/drawing/2014/main" xmlns="" id="{CF38A5A1-070F-43C9-B2D5-C557B0D72B9C}"/>
              </a:ext>
            </a:extLst>
          </p:cNvPr>
          <p:cNvSpPr>
            <a:spLocks noGrp="1"/>
          </p:cNvSpPr>
          <p:nvPr>
            <p:ph type="body" idx="1" hasCustomPrompt="1"/>
          </p:nvPr>
        </p:nvSpPr>
        <p:spPr>
          <a:xfrm>
            <a:off x="573882"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1"/>
              <a:t>Щракнете, за да редактирате стилове на текст в образеца</a:t>
            </a:r>
          </a:p>
        </p:txBody>
      </p:sp>
      <p:sp>
        <p:nvSpPr>
          <p:cNvPr id="4" name="Контейнер на съдържание 3">
            <a:extLst>
              <a:ext uri="{FF2B5EF4-FFF2-40B4-BE49-F238E27FC236}">
                <a16:creationId xmlns:a16="http://schemas.microsoft.com/office/drawing/2014/main" xmlns="" id="{FECCBEC1-2F48-4E90-ADF0-BEE2B9E477B0}"/>
              </a:ext>
            </a:extLst>
          </p:cNvPr>
          <p:cNvSpPr>
            <a:spLocks noGrp="1"/>
          </p:cNvSpPr>
          <p:nvPr>
            <p:ph sz="half" idx="2" hasCustomPrompt="1"/>
          </p:nvPr>
        </p:nvSpPr>
        <p:spPr>
          <a:xfrm>
            <a:off x="573882"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11" name="Контейнер за текст 2">
            <a:extLst>
              <a:ext uri="{FF2B5EF4-FFF2-40B4-BE49-F238E27FC236}">
                <a16:creationId xmlns:a16="http://schemas.microsoft.com/office/drawing/2014/main" xmlns="" id="{367F380C-58A9-4490-AC57-579A90290F36}"/>
              </a:ext>
            </a:extLst>
          </p:cNvPr>
          <p:cNvSpPr>
            <a:spLocks noGrp="1"/>
          </p:cNvSpPr>
          <p:nvPr>
            <p:ph type="body" idx="13" hasCustomPrompt="1"/>
          </p:nvPr>
        </p:nvSpPr>
        <p:spPr>
          <a:xfrm>
            <a:off x="8153400"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1"/>
              <a:t>Щракнете, за да редактирате стилове на текст в образеца</a:t>
            </a:r>
          </a:p>
        </p:txBody>
      </p:sp>
      <p:sp>
        <p:nvSpPr>
          <p:cNvPr id="12" name="Контейнер на съдържание 3">
            <a:extLst>
              <a:ext uri="{FF2B5EF4-FFF2-40B4-BE49-F238E27FC236}">
                <a16:creationId xmlns:a16="http://schemas.microsoft.com/office/drawing/2014/main" xmlns="" id="{DA285A94-0E4E-47DC-8E61-41F684F37003}"/>
              </a:ext>
            </a:extLst>
          </p:cNvPr>
          <p:cNvSpPr>
            <a:spLocks noGrp="1"/>
          </p:cNvSpPr>
          <p:nvPr>
            <p:ph sz="half" idx="14" hasCustomPrompt="1"/>
          </p:nvPr>
        </p:nvSpPr>
        <p:spPr>
          <a:xfrm>
            <a:off x="8153400"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18" name="Правоъгълник 17">
            <a:extLst>
              <a:ext uri="{FF2B5EF4-FFF2-40B4-BE49-F238E27FC236}">
                <a16:creationId xmlns:a16="http://schemas.microsoft.com/office/drawing/2014/main" xmlns="" id="{6EDCBFD0-7AE5-4346-AD3A-01F956626091}"/>
              </a:ext>
            </a:extLst>
          </p:cNvPr>
          <p:cNvSpPr/>
          <p:nvPr userDrawn="1"/>
        </p:nvSpPr>
        <p:spPr>
          <a:xfrm>
            <a:off x="4430484" y="3810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6" name="Контейнер за картина 13">
            <a:extLst>
              <a:ext uri="{FF2B5EF4-FFF2-40B4-BE49-F238E27FC236}">
                <a16:creationId xmlns:a16="http://schemas.microsoft.com/office/drawing/2014/main" xmlns=""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en-US" noProof="1"/>
              <a:t>Click icon to add picture</a:t>
            </a:r>
            <a:endParaRPr lang="bg-BG" noProof="1"/>
          </a:p>
        </p:txBody>
      </p:sp>
      <p:sp>
        <p:nvSpPr>
          <p:cNvPr id="2" name="Заглавие 1">
            <a:extLst>
              <a:ext uri="{FF2B5EF4-FFF2-40B4-BE49-F238E27FC236}">
                <a16:creationId xmlns:a16="http://schemas.microsoft.com/office/drawing/2014/main" xmlns="" id="{A41F4A2F-9480-4E94-806C-5D65C71DFB9F}"/>
              </a:ext>
            </a:extLst>
          </p:cNvPr>
          <p:cNvSpPr>
            <a:spLocks noGrp="1"/>
          </p:cNvSpPr>
          <p:nvPr>
            <p:ph type="title" hasCustomPrompt="1"/>
          </p:nvPr>
        </p:nvSpPr>
        <p:spPr>
          <a:xfrm>
            <a:off x="595884" y="0"/>
            <a:ext cx="3834596" cy="1124404"/>
          </a:xfrm>
        </p:spPr>
        <p:txBody>
          <a:bodyPr rtlCol="0">
            <a:noAutofit/>
          </a:bodyPr>
          <a:lstStyle>
            <a:lvl1pPr>
              <a:defRPr sz="2800"/>
            </a:lvl1pPr>
          </a:lstStyle>
          <a:p>
            <a:pPr rtl="0"/>
            <a:r>
              <a:rPr lang="bg-BG" noProof="1"/>
              <a:t>Щракнете, за да редактирате стила на заглавието в образеца</a:t>
            </a:r>
          </a:p>
        </p:txBody>
      </p:sp>
      <p:sp>
        <p:nvSpPr>
          <p:cNvPr id="5" name="Контейнер за долен колонтитул 4">
            <a:extLst>
              <a:ext uri="{FF2B5EF4-FFF2-40B4-BE49-F238E27FC236}">
                <a16:creationId xmlns:a16="http://schemas.microsoft.com/office/drawing/2014/main" xmlns="" id="{750DA028-023B-4883-9A48-70FD7A2E5226}"/>
              </a:ext>
            </a:extLst>
          </p:cNvPr>
          <p:cNvSpPr>
            <a:spLocks noGrp="1"/>
          </p:cNvSpPr>
          <p:nvPr>
            <p:ph type="ftr" sz="quarter" idx="16"/>
          </p:nvPr>
        </p:nvSpPr>
        <p:spPr/>
        <p:txBody>
          <a:bodyPr rtlCol="0"/>
          <a:lstStyle/>
          <a:p>
            <a:pPr rtl="0"/>
            <a:r>
              <a:rPr lang="bg-BG" noProof="1"/>
              <a:t>Добавяне на долен колонтитул</a:t>
            </a:r>
          </a:p>
        </p:txBody>
      </p:sp>
      <p:sp>
        <p:nvSpPr>
          <p:cNvPr id="6" name="Контейнер за номер на слайд 5">
            <a:extLst>
              <a:ext uri="{FF2B5EF4-FFF2-40B4-BE49-F238E27FC236}">
                <a16:creationId xmlns:a16="http://schemas.microsoft.com/office/drawing/2014/main" xmlns="" id="{492AA6DE-6D7A-4135-8B9F-99A91527F21D}"/>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Картина с надпис">
    <p:spTree>
      <p:nvGrpSpPr>
        <p:cNvPr id="1" name=""/>
        <p:cNvGrpSpPr/>
        <p:nvPr/>
      </p:nvGrpSpPr>
      <p:grpSpPr>
        <a:xfrm>
          <a:off x="0" y="0"/>
          <a:ext cx="0" cy="0"/>
          <a:chOff x="0" y="0"/>
          <a:chExt cx="0" cy="0"/>
        </a:xfrm>
      </p:grpSpPr>
      <p:sp>
        <p:nvSpPr>
          <p:cNvPr id="10" name="Правоъгълник 9">
            <a:extLst>
              <a:ext uri="{FF2B5EF4-FFF2-40B4-BE49-F238E27FC236}">
                <a16:creationId xmlns:a16="http://schemas.microsoft.com/office/drawing/2014/main" xmlns=""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5" name="Правоъгълник 4">
            <a:extLst>
              <a:ext uri="{FF2B5EF4-FFF2-40B4-BE49-F238E27FC236}">
                <a16:creationId xmlns:a16="http://schemas.microsoft.com/office/drawing/2014/main" xmlns=""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3" name="Контейнер за картина 2">
            <a:extLst>
              <a:ext uri="{FF2B5EF4-FFF2-40B4-BE49-F238E27FC236}">
                <a16:creationId xmlns:a16="http://schemas.microsoft.com/office/drawing/2014/main" xmlns="" id="{CAE90E16-AEC5-4F82-85B0-DDEA26AA939A}"/>
              </a:ext>
            </a:extLst>
          </p:cNvPr>
          <p:cNvSpPr>
            <a:spLocks noGrp="1"/>
          </p:cNvSpPr>
          <p:nvPr>
            <p:ph type="pic" idx="1"/>
          </p:nvPr>
        </p:nvSpPr>
        <p:spPr>
          <a:xfrm>
            <a:off x="7097484" y="0"/>
            <a:ext cx="5094515" cy="6858000"/>
          </a:xfrm>
          <a:solidFill>
            <a:schemeClr val="bg1">
              <a:lumMod val="50000"/>
            </a:schemeClr>
          </a:solidFill>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1"/>
              <a:t>Click icon to add picture</a:t>
            </a:r>
            <a:endParaRPr lang="bg-BG" noProof="1"/>
          </a:p>
        </p:txBody>
      </p:sp>
      <p:sp>
        <p:nvSpPr>
          <p:cNvPr id="13" name="Правоъгълник 12">
            <a:extLst>
              <a:ext uri="{FF2B5EF4-FFF2-40B4-BE49-F238E27FC236}">
                <a16:creationId xmlns:a16="http://schemas.microsoft.com/office/drawing/2014/main" xmlns=""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4" name="Правоъгълник 13">
            <a:extLst>
              <a:ext uri="{FF2B5EF4-FFF2-40B4-BE49-F238E27FC236}">
                <a16:creationId xmlns:a16="http://schemas.microsoft.com/office/drawing/2014/main" xmlns=""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8" name="Контейнер за долен колонтитул 7">
            <a:extLst>
              <a:ext uri="{FF2B5EF4-FFF2-40B4-BE49-F238E27FC236}">
                <a16:creationId xmlns:a16="http://schemas.microsoft.com/office/drawing/2014/main" xmlns="" id="{9B7F3105-8D8F-4FF3-9A7F-0F067BB810A1}"/>
              </a:ext>
            </a:extLst>
          </p:cNvPr>
          <p:cNvSpPr>
            <a:spLocks noGrp="1"/>
          </p:cNvSpPr>
          <p:nvPr>
            <p:ph type="ftr" sz="quarter" idx="14"/>
          </p:nvPr>
        </p:nvSpPr>
        <p:spPr/>
        <p:txBody>
          <a:bodyPr rtlCol="0"/>
          <a:lstStyle/>
          <a:p>
            <a:pPr rtl="0"/>
            <a:r>
              <a:rPr lang="bg-BG" noProof="1"/>
              <a:t>Добавяне на долен колонтитул</a:t>
            </a:r>
          </a:p>
        </p:txBody>
      </p:sp>
      <p:sp>
        <p:nvSpPr>
          <p:cNvPr id="4" name="Контейнер за текст 3">
            <a:extLst>
              <a:ext uri="{FF2B5EF4-FFF2-40B4-BE49-F238E27FC236}">
                <a16:creationId xmlns:a16="http://schemas.microsoft.com/office/drawing/2014/main" xmlns="" id="{F41E2B8D-1C12-403F-BE59-ECC565466CB0}"/>
              </a:ext>
            </a:extLst>
          </p:cNvPr>
          <p:cNvSpPr>
            <a:spLocks noGrp="1"/>
          </p:cNvSpPr>
          <p:nvPr>
            <p:ph type="body" sz="half" idx="2" hasCustomPrompt="1"/>
          </p:nvPr>
        </p:nvSpPr>
        <p:spPr>
          <a:xfrm>
            <a:off x="957943" y="2546851"/>
            <a:ext cx="5138057" cy="3396749"/>
          </a:xfrm>
        </p:spPr>
        <p:txBody>
          <a:bodyPr rtlCol="0"/>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bg-BG" noProof="1"/>
              <a:t>Щракнете, за да редактирате стилове на текст в образеца</a:t>
            </a:r>
          </a:p>
        </p:txBody>
      </p:sp>
      <p:sp>
        <p:nvSpPr>
          <p:cNvPr id="2" name="Заглавие 1">
            <a:extLst>
              <a:ext uri="{FF2B5EF4-FFF2-40B4-BE49-F238E27FC236}">
                <a16:creationId xmlns:a16="http://schemas.microsoft.com/office/drawing/2014/main" xmlns="" id="{9AF0F519-65FC-434F-8F2F-F778A20A82ED}"/>
              </a:ext>
            </a:extLst>
          </p:cNvPr>
          <p:cNvSpPr>
            <a:spLocks noGrp="1"/>
          </p:cNvSpPr>
          <p:nvPr>
            <p:ph type="title" hasCustomPrompt="1"/>
          </p:nvPr>
        </p:nvSpPr>
        <p:spPr>
          <a:xfrm>
            <a:off x="957943" y="1480457"/>
            <a:ext cx="5138057" cy="979308"/>
          </a:xfrm>
        </p:spPr>
        <p:txBody>
          <a:bodyPr rtlCol="0" anchor="b"/>
          <a:lstStyle>
            <a:lvl1pPr>
              <a:defRPr sz="3200" b="1">
                <a:solidFill>
                  <a:schemeClr val="bg1"/>
                </a:solidFill>
                <a:latin typeface="+mn-lt"/>
              </a:defRPr>
            </a:lvl1pPr>
          </a:lstStyle>
          <a:p>
            <a:pPr rtl="0"/>
            <a:r>
              <a:rPr lang="bg-BG" noProof="1"/>
              <a:t>Щракнете, за да редактирате стила на заглавието в образеца</a:t>
            </a:r>
          </a:p>
        </p:txBody>
      </p:sp>
      <p:sp>
        <p:nvSpPr>
          <p:cNvPr id="9" name="Контейнер за номер на слайд 8">
            <a:extLst>
              <a:ext uri="{FF2B5EF4-FFF2-40B4-BE49-F238E27FC236}">
                <a16:creationId xmlns:a16="http://schemas.microsoft.com/office/drawing/2014/main" xmlns="" id="{BD117255-8347-4647-9EA2-7ED06A73C1A2}"/>
              </a:ext>
            </a:extLst>
          </p:cNvPr>
          <p:cNvSpPr>
            <a:spLocks noGrp="1"/>
          </p:cNvSpPr>
          <p:nvPr>
            <p:ph type="sldNum" sz="quarter" idx="15"/>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Заглавие и съдържание">
    <p:spTree>
      <p:nvGrpSpPr>
        <p:cNvPr id="1" name=""/>
        <p:cNvGrpSpPr/>
        <p:nvPr/>
      </p:nvGrpSpPr>
      <p:grpSpPr>
        <a:xfrm>
          <a:off x="0" y="0"/>
          <a:ext cx="0" cy="0"/>
          <a:chOff x="0" y="0"/>
          <a:chExt cx="0" cy="0"/>
        </a:xfrm>
      </p:grpSpPr>
      <p:sp>
        <p:nvSpPr>
          <p:cNvPr id="9" name="Контейнер за картина 13">
            <a:extLst>
              <a:ext uri="{FF2B5EF4-FFF2-40B4-BE49-F238E27FC236}">
                <a16:creationId xmlns:a16="http://schemas.microsoft.com/office/drawing/2014/main" xmlns=""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en-US" noProof="1"/>
              <a:t>Click icon to add picture</a:t>
            </a:r>
            <a:endParaRPr lang="bg-BG" noProof="1"/>
          </a:p>
        </p:txBody>
      </p:sp>
      <p:grpSp>
        <p:nvGrpSpPr>
          <p:cNvPr id="5" name="Група 4">
            <a:extLst>
              <a:ext uri="{FF2B5EF4-FFF2-40B4-BE49-F238E27FC236}">
                <a16:creationId xmlns:a16="http://schemas.microsoft.com/office/drawing/2014/main" xmlns="" id="{1E8CB484-5390-4B2F-9BFB-D0733BEE88A5}"/>
              </a:ext>
            </a:extLst>
          </p:cNvPr>
          <p:cNvGrpSpPr/>
          <p:nvPr userDrawn="1"/>
        </p:nvGrpSpPr>
        <p:grpSpPr>
          <a:xfrm flipH="1">
            <a:off x="4115984" y="252563"/>
            <a:ext cx="7433283" cy="5995838"/>
            <a:chOff x="252031" y="391887"/>
            <a:chExt cx="7433283" cy="6215741"/>
          </a:xfrm>
        </p:grpSpPr>
        <p:sp>
          <p:nvSpPr>
            <p:cNvPr id="24" name="Правоъгълник 23">
              <a:extLst>
                <a:ext uri="{FF2B5EF4-FFF2-40B4-BE49-F238E27FC236}">
                  <a16:creationId xmlns:a16="http://schemas.microsoft.com/office/drawing/2014/main" xmlns=""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23" name="Правоъгълник 22">
              <a:extLst>
                <a:ext uri="{FF2B5EF4-FFF2-40B4-BE49-F238E27FC236}">
                  <a16:creationId xmlns:a16="http://schemas.microsoft.com/office/drawing/2014/main" xmlns=""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25" name="Правоъгълник 24">
              <a:extLst>
                <a:ext uri="{FF2B5EF4-FFF2-40B4-BE49-F238E27FC236}">
                  <a16:creationId xmlns:a16="http://schemas.microsoft.com/office/drawing/2014/main" xmlns=""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2" name="Заглавие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chemeClr val="bg1"/>
                </a:solidFill>
                <a:latin typeface="+mj-lt"/>
              </a:defRPr>
            </a:lvl1pPr>
          </a:lstStyle>
          <a:p>
            <a:pPr rtl="0"/>
            <a:r>
              <a:rPr lang="bg-BG" noProof="1"/>
              <a:t>ЩРАКНЕТЕ, ЗА ДА РЕДАКТИРАТЕ ОБРАЗЕЦА</a:t>
            </a:r>
          </a:p>
        </p:txBody>
      </p:sp>
      <p:sp>
        <p:nvSpPr>
          <p:cNvPr id="3" name="Контейнер на съдържание 2">
            <a:extLst>
              <a:ext uri="{FF2B5EF4-FFF2-40B4-BE49-F238E27FC236}">
                <a16:creationId xmlns:a16="http://schemas.microsoft.com/office/drawing/2014/main" xmlns="" id="{607D1B16-7058-45AD-9B19-E19CAF96683B}"/>
              </a:ext>
            </a:extLst>
          </p:cNvPr>
          <p:cNvSpPr>
            <a:spLocks noGrp="1"/>
          </p:cNvSpPr>
          <p:nvPr>
            <p:ph idx="1" hasCustomPrompt="1"/>
          </p:nvPr>
        </p:nvSpPr>
        <p:spPr>
          <a:xfrm>
            <a:off x="5510539" y="1962673"/>
            <a:ext cx="6117771" cy="3676128"/>
          </a:xfrm>
        </p:spPr>
        <p:txBody>
          <a:bodyPr lIns="0" rIns="0" rtlCol="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7" name="Контейнер за текст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bg-BG" noProof="1"/>
              <a:t>РЕДАКТИРАНЕ НА СТИЛОВЕТЕ НА ТЕКСТОВОТО СЪОБЩЕНИЕ НА ОБРАЗЕЦА</a:t>
            </a:r>
          </a:p>
        </p:txBody>
      </p:sp>
      <p:sp>
        <p:nvSpPr>
          <p:cNvPr id="4" name="Контейнер за долен колонтитул 3">
            <a:extLst>
              <a:ext uri="{FF2B5EF4-FFF2-40B4-BE49-F238E27FC236}">
                <a16:creationId xmlns:a16="http://schemas.microsoft.com/office/drawing/2014/main" xmlns="" id="{7BFE929D-DC77-46CA-82A0-DBC67BEA93A1}"/>
              </a:ext>
            </a:extLst>
          </p:cNvPr>
          <p:cNvSpPr>
            <a:spLocks noGrp="1"/>
          </p:cNvSpPr>
          <p:nvPr>
            <p:ph type="ftr" sz="quarter" idx="16"/>
          </p:nvPr>
        </p:nvSpPr>
        <p:spPr/>
        <p:txBody>
          <a:bodyPr rtlCol="0"/>
          <a:lstStyle/>
          <a:p>
            <a:pPr rtl="0"/>
            <a:r>
              <a:rPr lang="bg-BG" noProof="1"/>
              <a:t>Добавяне на долен колонтитул</a:t>
            </a:r>
          </a:p>
        </p:txBody>
      </p:sp>
      <p:sp>
        <p:nvSpPr>
          <p:cNvPr id="6" name="Контейнер за номер на слайд 5">
            <a:extLst>
              <a:ext uri="{FF2B5EF4-FFF2-40B4-BE49-F238E27FC236}">
                <a16:creationId xmlns:a16="http://schemas.microsoft.com/office/drawing/2014/main" xmlns="" id="{04A17937-35A7-4492-BF9B-0912A22FF3FD}"/>
              </a:ext>
            </a:extLst>
          </p:cNvPr>
          <p:cNvSpPr>
            <a:spLocks noGrp="1"/>
          </p:cNvSpPr>
          <p:nvPr>
            <p:ph type="sldNum" sz="quarter" idx="17"/>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306660089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Заглавие и съдържание">
    <p:spTree>
      <p:nvGrpSpPr>
        <p:cNvPr id="1" name=""/>
        <p:cNvGrpSpPr/>
        <p:nvPr/>
      </p:nvGrpSpPr>
      <p:grpSpPr>
        <a:xfrm>
          <a:off x="0" y="0"/>
          <a:ext cx="0" cy="0"/>
          <a:chOff x="0" y="0"/>
          <a:chExt cx="0" cy="0"/>
        </a:xfrm>
      </p:grpSpPr>
      <p:sp>
        <p:nvSpPr>
          <p:cNvPr id="6" name="Контейнер на съдържание 5">
            <a:extLst>
              <a:ext uri="{FF2B5EF4-FFF2-40B4-BE49-F238E27FC236}">
                <a16:creationId xmlns:a16="http://schemas.microsoft.com/office/drawing/2014/main" xmlns="" id="{C42E9CCD-6BB8-4209-A6BA-851867956084}"/>
              </a:ext>
            </a:extLst>
          </p:cNvPr>
          <p:cNvSpPr>
            <a:spLocks noGrp="1"/>
          </p:cNvSpPr>
          <p:nvPr>
            <p:ph sz="quarter" idx="16" hasCustomPrompt="1"/>
          </p:nvPr>
        </p:nvSpPr>
        <p:spPr>
          <a:xfrm>
            <a:off x="6400191" y="470641"/>
            <a:ext cx="5220309" cy="5916718"/>
          </a:xfrm>
        </p:spPr>
        <p:txBody>
          <a:bodyPr rtlCol="0"/>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grpSp>
        <p:nvGrpSpPr>
          <p:cNvPr id="5" name="Група 4">
            <a:extLst>
              <a:ext uri="{FF2B5EF4-FFF2-40B4-BE49-F238E27FC236}">
                <a16:creationId xmlns:a16="http://schemas.microsoft.com/office/drawing/2014/main" xmlns="" id="{1E8CB484-5390-4B2F-9BFB-D0733BEE88A5}"/>
              </a:ext>
            </a:extLst>
          </p:cNvPr>
          <p:cNvGrpSpPr/>
          <p:nvPr userDrawn="1"/>
        </p:nvGrpSpPr>
        <p:grpSpPr>
          <a:xfrm>
            <a:off x="657060" y="435124"/>
            <a:ext cx="5134751" cy="6215741"/>
            <a:chOff x="252031" y="391887"/>
            <a:chExt cx="7433283" cy="6215741"/>
          </a:xfrm>
        </p:grpSpPr>
        <p:sp>
          <p:nvSpPr>
            <p:cNvPr id="24" name="Правоъгълник 23">
              <a:extLst>
                <a:ext uri="{FF2B5EF4-FFF2-40B4-BE49-F238E27FC236}">
                  <a16:creationId xmlns:a16="http://schemas.microsoft.com/office/drawing/2014/main" xmlns=""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23" name="Правоъгълник 22">
              <a:extLst>
                <a:ext uri="{FF2B5EF4-FFF2-40B4-BE49-F238E27FC236}">
                  <a16:creationId xmlns:a16="http://schemas.microsoft.com/office/drawing/2014/main" xmlns=""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25" name="Правоъгълник 24">
              <a:extLst>
                <a:ext uri="{FF2B5EF4-FFF2-40B4-BE49-F238E27FC236}">
                  <a16:creationId xmlns:a16="http://schemas.microsoft.com/office/drawing/2014/main" xmlns=""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2" name="Заглавие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chemeClr val="bg1"/>
                </a:solidFill>
                <a:latin typeface="+mj-lt"/>
              </a:defRPr>
            </a:lvl1pPr>
          </a:lstStyle>
          <a:p>
            <a:pPr rtl="0"/>
            <a:r>
              <a:rPr lang="bg-BG" noProof="1"/>
              <a:t>ЩРАКНЕТЕ, ЗА ДА РЕДАКТИРАТЕ ОБРАЗЕЦА</a:t>
            </a:r>
          </a:p>
        </p:txBody>
      </p:sp>
      <p:sp>
        <p:nvSpPr>
          <p:cNvPr id="3" name="Контейнер на съдържание 2">
            <a:extLst>
              <a:ext uri="{FF2B5EF4-FFF2-40B4-BE49-F238E27FC236}">
                <a16:creationId xmlns:a16="http://schemas.microsoft.com/office/drawing/2014/main" xmlns="" id="{607D1B16-7058-45AD-9B19-E19CAF96683B}"/>
              </a:ext>
            </a:extLst>
          </p:cNvPr>
          <p:cNvSpPr>
            <a:spLocks noGrp="1"/>
          </p:cNvSpPr>
          <p:nvPr>
            <p:ph idx="1" hasCustomPrompt="1"/>
          </p:nvPr>
        </p:nvSpPr>
        <p:spPr>
          <a:xfrm>
            <a:off x="599167" y="2145234"/>
            <a:ext cx="4226024" cy="3857329"/>
          </a:xfrm>
        </p:spPr>
        <p:txBody>
          <a:bodyPr lIns="0" rIns="0" rtlCol="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7" name="Контейнер за текст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bg-BG" noProof="1"/>
              <a:t>РЕДАКТИРАНЕ НА СТИЛОВЕ НА ОБРАЗЕЦ</a:t>
            </a:r>
          </a:p>
        </p:txBody>
      </p:sp>
      <p:sp>
        <p:nvSpPr>
          <p:cNvPr id="4" name="Контейнер за долен колонтитул 3">
            <a:extLst>
              <a:ext uri="{FF2B5EF4-FFF2-40B4-BE49-F238E27FC236}">
                <a16:creationId xmlns:a16="http://schemas.microsoft.com/office/drawing/2014/main" xmlns="" id="{15311BA1-4F61-4FA7-9C20-685B3689CAEF}"/>
              </a:ext>
            </a:extLst>
          </p:cNvPr>
          <p:cNvSpPr>
            <a:spLocks noGrp="1"/>
          </p:cNvSpPr>
          <p:nvPr>
            <p:ph type="ftr" sz="quarter" idx="17"/>
          </p:nvPr>
        </p:nvSpPr>
        <p:spPr/>
        <p:txBody>
          <a:bodyPr rtlCol="0"/>
          <a:lstStyle/>
          <a:p>
            <a:pPr rtl="0"/>
            <a:r>
              <a:rPr lang="bg-BG" noProof="1"/>
              <a:t>Добавяне на долен колонтитул</a:t>
            </a:r>
          </a:p>
        </p:txBody>
      </p:sp>
      <p:sp>
        <p:nvSpPr>
          <p:cNvPr id="8" name="Контейнер за номер на слайд 7">
            <a:extLst>
              <a:ext uri="{FF2B5EF4-FFF2-40B4-BE49-F238E27FC236}">
                <a16:creationId xmlns:a16="http://schemas.microsoft.com/office/drawing/2014/main" xmlns="" id="{8EF357A5-40C6-41A4-B1BE-0AF78D459AC3}"/>
              </a:ext>
            </a:extLst>
          </p:cNvPr>
          <p:cNvSpPr>
            <a:spLocks noGrp="1"/>
          </p:cNvSpPr>
          <p:nvPr>
            <p:ph type="sldNum" sz="quarter" idx="18"/>
          </p:nvPr>
        </p:nvSpPr>
        <p:spPr/>
        <p:txBody>
          <a:bodyPr rtlCol="0"/>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289278939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Заглавен слайд">
    <p:spTree>
      <p:nvGrpSpPr>
        <p:cNvPr id="1" name=""/>
        <p:cNvGrpSpPr/>
        <p:nvPr/>
      </p:nvGrpSpPr>
      <p:grpSpPr>
        <a:xfrm>
          <a:off x="0" y="0"/>
          <a:ext cx="0" cy="0"/>
          <a:chOff x="0" y="0"/>
          <a:chExt cx="0" cy="0"/>
        </a:xfrm>
      </p:grpSpPr>
      <p:grpSp>
        <p:nvGrpSpPr>
          <p:cNvPr id="14" name="Група 13">
            <a:extLst>
              <a:ext uri="{FF2B5EF4-FFF2-40B4-BE49-F238E27FC236}">
                <a16:creationId xmlns:a16="http://schemas.microsoft.com/office/drawing/2014/main" xmlns="" id="{846D6A0C-E2C3-43CB-83D0-B5F6221079CA}"/>
              </a:ext>
            </a:extLst>
          </p:cNvPr>
          <p:cNvGrpSpPr/>
          <p:nvPr userDrawn="1"/>
        </p:nvGrpSpPr>
        <p:grpSpPr>
          <a:xfrm flipH="1">
            <a:off x="2076202" y="1374276"/>
            <a:ext cx="7324426" cy="3883523"/>
            <a:chOff x="252031" y="-22763"/>
            <a:chExt cx="7324426" cy="7269964"/>
          </a:xfrm>
        </p:grpSpPr>
        <p:sp>
          <p:nvSpPr>
            <p:cNvPr id="16" name="Правоъгълник 15">
              <a:extLst>
                <a:ext uri="{FF2B5EF4-FFF2-40B4-BE49-F238E27FC236}">
                  <a16:creationId xmlns:a16="http://schemas.microsoft.com/office/drawing/2014/main" xmlns=""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15" name="Правоъгълник 14">
              <a:extLst>
                <a:ext uri="{FF2B5EF4-FFF2-40B4-BE49-F238E27FC236}">
                  <a16:creationId xmlns:a16="http://schemas.microsoft.com/office/drawing/2014/main" xmlns=""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17" name="Правоъгълник 16">
              <a:extLst>
                <a:ext uri="{FF2B5EF4-FFF2-40B4-BE49-F238E27FC236}">
                  <a16:creationId xmlns:a16="http://schemas.microsoft.com/office/drawing/2014/main" xmlns=""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2" name="Заглавие 1">
            <a:extLst>
              <a:ext uri="{FF2B5EF4-FFF2-40B4-BE49-F238E27FC236}">
                <a16:creationId xmlns:a16="http://schemas.microsoft.com/office/drawing/2014/main" xmlns=""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bg1"/>
                </a:solidFill>
                <a:latin typeface="+mj-lt"/>
              </a:defRPr>
            </a:lvl1pPr>
          </a:lstStyle>
          <a:p>
            <a:pPr rtl="0"/>
            <a:r>
              <a:rPr lang="bg-BG" noProof="1"/>
              <a:t>Щракнете, за да редактирате </a:t>
            </a:r>
            <a:br>
              <a:rPr lang="bg-BG" noProof="1"/>
            </a:br>
            <a:r>
              <a:rPr lang="bg-BG" noProof="1"/>
              <a:t>Стил на заглавието в образеца</a:t>
            </a:r>
          </a:p>
        </p:txBody>
      </p:sp>
      <p:sp>
        <p:nvSpPr>
          <p:cNvPr id="3" name="Подзаглавие 2">
            <a:extLst>
              <a:ext uri="{FF2B5EF4-FFF2-40B4-BE49-F238E27FC236}">
                <a16:creationId xmlns:a16="http://schemas.microsoft.com/office/drawing/2014/main" xmlns=""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1"/>
              <a:t>Click to edit Master subtitle style</a:t>
            </a:r>
            <a:endParaRPr lang="bg-BG" noProof="1"/>
          </a:p>
        </p:txBody>
      </p:sp>
    </p:spTree>
    <p:extLst>
      <p:ext uri="{BB962C8B-B14F-4D97-AF65-F5344CB8AC3E}">
        <p14:creationId xmlns:p14="http://schemas.microsoft.com/office/powerpoint/2010/main" xmlns="" val="2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xmlns=""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bg-BG" noProof="1"/>
              <a:t>Щракнете, за да редактирате стила на заглавието в образеца</a:t>
            </a:r>
          </a:p>
        </p:txBody>
      </p:sp>
      <p:sp>
        <p:nvSpPr>
          <p:cNvPr id="3" name="Контейнер за текст 2">
            <a:extLst>
              <a:ext uri="{FF2B5EF4-FFF2-40B4-BE49-F238E27FC236}">
                <a16:creationId xmlns:a16="http://schemas.microsoft.com/office/drawing/2014/main" xmlns=""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5" name="Контейнер за долен колонтитул 4">
            <a:extLst>
              <a:ext uri="{FF2B5EF4-FFF2-40B4-BE49-F238E27FC236}">
                <a16:creationId xmlns:a16="http://schemas.microsoft.com/office/drawing/2014/main" xmlns=""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pPr rtl="0"/>
            <a:r>
              <a:rPr lang="bg-BG" noProof="1"/>
              <a:t>Добавяне на долен колонтитул</a:t>
            </a:r>
          </a:p>
        </p:txBody>
      </p:sp>
      <p:sp>
        <p:nvSpPr>
          <p:cNvPr id="9" name="Правоъгълник: Изрязан единичен ъгъл 8">
            <a:extLst>
              <a:ext uri="{FF2B5EF4-FFF2-40B4-BE49-F238E27FC236}">
                <a16:creationId xmlns:a16="http://schemas.microsoft.com/office/drawing/2014/main" xmlns="" id="{7166C798-72CE-4F2D-9A04-013F24A2659F}"/>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solidFill>
                <a:schemeClr val="bg1"/>
              </a:solidFill>
            </a:endParaRPr>
          </a:p>
        </p:txBody>
      </p:sp>
      <p:sp>
        <p:nvSpPr>
          <p:cNvPr id="10" name="Контейнер за номер на слайд 5">
            <a:extLst>
              <a:ext uri="{FF2B5EF4-FFF2-40B4-BE49-F238E27FC236}">
                <a16:creationId xmlns:a16="http://schemas.microsoft.com/office/drawing/2014/main" xmlns=""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bg-BG" noProof="1" dirty="0" smtClean="0"/>
              <a:pPr rtl="0"/>
              <a:t>‹#›</a:t>
            </a:fld>
            <a:endParaRPr lang="bg-BG" noProof="1"/>
          </a:p>
        </p:txBody>
      </p:sp>
    </p:spTree>
    <p:extLst>
      <p:ext uri="{BB962C8B-B14F-4D97-AF65-F5344CB8AC3E}">
        <p14:creationId xmlns:p14="http://schemas.microsoft.com/office/powerpoint/2010/main" xmlns=""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69" r:id="rId9"/>
    <p:sldLayoutId id="2147483666" r:id="rId10"/>
    <p:sldLayoutId id="2147483670" r:id="rId11"/>
    <p:sldLayoutId id="2147483667" r:id="rId12"/>
    <p:sldLayoutId id="2147483668" r:id="rId13"/>
    <p:sldLayoutId id="2147483665"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euvsdisinfo.eu/report/according-to-eu-commissioner-hahn-bulgaria-will-disappear-as-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Контейнер за картина 4" descr="Триъгълен дизайн на покрив">
            <a:extLst>
              <a:ext uri="{FF2B5EF4-FFF2-40B4-BE49-F238E27FC236}">
                <a16:creationId xmlns:a16="http://schemas.microsoft.com/office/drawing/2014/main" xmlns="" id="{01F590AB-1AF1-489D-B942-2800AE8629C3}"/>
              </a:ext>
            </a:extLst>
          </p:cNvPr>
          <p:cNvPicPr>
            <a:picLocks noGrp="1" noChangeAspect="1"/>
          </p:cNvPicPr>
          <p:nvPr>
            <p:ph type="pic" sz="quarter" idx="15"/>
          </p:nvPr>
        </p:nvPicPr>
        <p:blipFill>
          <a:blip r:embed="rId3">
            <a:extLst>
              <a:ext uri="{28A0092B-C50C-407E-A947-70E740481C1C}">
                <a14:useLocalDpi xmlns:a14="http://schemas.microsoft.com/office/drawing/2010/main" xmlns="" val="0"/>
              </a:ext>
            </a:extLst>
          </a:blip>
          <a:srcRect/>
          <a:stretch>
            <a:fillRect/>
          </a:stretch>
        </p:blipFill>
        <p:spPr/>
      </p:pic>
      <p:sp>
        <p:nvSpPr>
          <p:cNvPr id="35" name="Правоъгълник 34">
            <a:extLst>
              <a:ext uri="{FF2B5EF4-FFF2-40B4-BE49-F238E27FC236}">
                <a16:creationId xmlns:a16="http://schemas.microsoft.com/office/drawing/2014/main" xmlns="" id="{B6C8E487-ADDC-4F1B-A30A-BAABB4998F49}"/>
              </a:ext>
              <a:ext uri="{C183D7F6-B498-43B3-948B-1728B52AA6E4}">
                <adec:decorative xmlns:adec="http://schemas.microsoft.com/office/drawing/2017/decorative" xmlns="" val="1"/>
              </a:ext>
            </a:extLst>
          </p:cNvPr>
          <p:cNvSpPr/>
          <p:nvPr/>
        </p:nvSpPr>
        <p:spPr>
          <a:xfrm>
            <a:off x="-71015" y="0"/>
            <a:ext cx="12263015"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grpSp>
        <p:nvGrpSpPr>
          <p:cNvPr id="40" name="Група 39">
            <a:extLst>
              <a:ext uri="{FF2B5EF4-FFF2-40B4-BE49-F238E27FC236}">
                <a16:creationId xmlns:a16="http://schemas.microsoft.com/office/drawing/2014/main" xmlns=""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Правоъгълник 41">
              <a:extLst>
                <a:ext uri="{FF2B5EF4-FFF2-40B4-BE49-F238E27FC236}">
                  <a16:creationId xmlns:a16="http://schemas.microsoft.com/office/drawing/2014/main" xmlns="" id="{B601E3FC-2016-4085-9A4B-A172702EAAE1}"/>
                </a:ext>
                <a:ext uri="{C183D7F6-B498-43B3-948B-1728B52AA6E4}">
                  <adec:decorative xmlns:adec="http://schemas.microsoft.com/office/drawing/2017/decorative" xmlns="" val="1"/>
                </a:ext>
              </a:extLst>
            </p:cNvPr>
            <p:cNvSpPr/>
            <p:nvPr/>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41" name="Правоъгълник 40">
              <a:extLst>
                <a:ext uri="{FF2B5EF4-FFF2-40B4-BE49-F238E27FC236}">
                  <a16:creationId xmlns:a16="http://schemas.microsoft.com/office/drawing/2014/main" xmlns="" id="{2CBF662F-A198-4AD3-8EBC-0EC9A52B2994}"/>
                </a:ext>
                <a:ext uri="{C183D7F6-B498-43B3-948B-1728B52AA6E4}">
                  <adec:decorative xmlns:adec="http://schemas.microsoft.com/office/drawing/2017/decorative" xmlns="" val="1"/>
                </a:ext>
              </a:extLst>
            </p:cNvPr>
            <p:cNvSpPr/>
            <p:nvPr/>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43" name="Правоъгълник 42">
              <a:extLst>
                <a:ext uri="{FF2B5EF4-FFF2-40B4-BE49-F238E27FC236}">
                  <a16:creationId xmlns:a16="http://schemas.microsoft.com/office/drawing/2014/main" xmlns="" id="{142E86C5-8E5F-4620-A4FB-D1F926179D18}"/>
                </a:ext>
                <a:ext uri="{C183D7F6-B498-43B3-948B-1728B52AA6E4}">
                  <adec:decorative xmlns:adec="http://schemas.microsoft.com/office/drawing/2017/decorative" xmlns="" val="1"/>
                </a:ext>
              </a:extLst>
            </p:cNvPr>
            <p:cNvSpPr/>
            <p:nvPr/>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6" name="Заглавие 5">
            <a:extLst>
              <a:ext uri="{FF2B5EF4-FFF2-40B4-BE49-F238E27FC236}">
                <a16:creationId xmlns:a16="http://schemas.microsoft.com/office/drawing/2014/main" xmlns="" id="{7E0E8055-17FA-43CE-9F03-E712F496B7CF}"/>
              </a:ext>
            </a:extLst>
          </p:cNvPr>
          <p:cNvSpPr>
            <a:spLocks noGrp="1"/>
          </p:cNvSpPr>
          <p:nvPr>
            <p:ph type="ctrTitle"/>
          </p:nvPr>
        </p:nvSpPr>
        <p:spPr>
          <a:xfrm>
            <a:off x="2817876" y="1840861"/>
            <a:ext cx="6609256" cy="1508126"/>
          </a:xfrm>
        </p:spPr>
        <p:txBody>
          <a:bodyPr rtlCol="0"/>
          <a:lstStyle/>
          <a:p>
            <a:pPr rtl="0"/>
            <a:r>
              <a:rPr lang="en-US" noProof="1"/>
              <a:t>FAKE NEWS</a:t>
            </a:r>
            <a:endParaRPr lang="bg-BG" noProof="1"/>
          </a:p>
        </p:txBody>
      </p:sp>
      <p:sp>
        <p:nvSpPr>
          <p:cNvPr id="7" name="Подзаглавие 6">
            <a:extLst>
              <a:ext uri="{FF2B5EF4-FFF2-40B4-BE49-F238E27FC236}">
                <a16:creationId xmlns:a16="http://schemas.microsoft.com/office/drawing/2014/main" xmlns="" id="{9935280A-EBD5-4EFA-81A0-313C85F987EC}"/>
              </a:ext>
            </a:extLst>
          </p:cNvPr>
          <p:cNvSpPr>
            <a:spLocks noGrp="1"/>
          </p:cNvSpPr>
          <p:nvPr>
            <p:ph type="subTitle" idx="1"/>
          </p:nvPr>
        </p:nvSpPr>
        <p:spPr>
          <a:xfrm>
            <a:off x="2804624" y="3454314"/>
            <a:ext cx="6609256" cy="450503"/>
          </a:xfrm>
        </p:spPr>
        <p:txBody>
          <a:bodyPr rtlCol="0"/>
          <a:lstStyle/>
          <a:p>
            <a:pPr rtl="0"/>
            <a:r>
              <a:rPr lang="en-US" noProof="1"/>
              <a:t>BULGARIAN CASE</a:t>
            </a:r>
            <a:endParaRPr lang="bg-BG" noProof="1"/>
          </a:p>
        </p:txBody>
      </p:sp>
      <p:sp>
        <p:nvSpPr>
          <p:cNvPr id="2" name="TextBox 1">
            <a:extLst>
              <a:ext uri="{FF2B5EF4-FFF2-40B4-BE49-F238E27FC236}">
                <a16:creationId xmlns:a16="http://schemas.microsoft.com/office/drawing/2014/main" xmlns="" id="{6F8A312A-D3E5-455F-8CE3-E1B5B33E795B}"/>
              </a:ext>
            </a:extLst>
          </p:cNvPr>
          <p:cNvSpPr txBox="1"/>
          <p:nvPr/>
        </p:nvSpPr>
        <p:spPr>
          <a:xfrm>
            <a:off x="7653481" y="4397768"/>
            <a:ext cx="2894121" cy="338554"/>
          </a:xfrm>
          <a:prstGeom prst="rect">
            <a:avLst/>
          </a:prstGeom>
          <a:noFill/>
        </p:spPr>
        <p:txBody>
          <a:bodyPr wrap="square" rtlCol="0">
            <a:spAutoFit/>
          </a:bodyPr>
          <a:lstStyle/>
          <a:p>
            <a:r>
              <a:rPr lang="en-US" sz="1600" dirty="0">
                <a:solidFill>
                  <a:schemeClr val="bg1"/>
                </a:solidFill>
              </a:rPr>
              <a:t>BY: IVAN TINCHEV</a:t>
            </a:r>
          </a:p>
        </p:txBody>
      </p:sp>
    </p:spTree>
    <p:extLst>
      <p:ext uri="{BB962C8B-B14F-4D97-AF65-F5344CB8AC3E}">
        <p14:creationId xmlns:p14="http://schemas.microsoft.com/office/powerpoint/2010/main" xmlns="" val="250621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6AohfG1H_400x400.jpg"/>
          <p:cNvPicPr>
            <a:picLocks noChangeAspect="1"/>
          </p:cNvPicPr>
          <p:nvPr/>
        </p:nvPicPr>
        <p:blipFill>
          <a:blip r:embed="rId3"/>
          <a:stretch>
            <a:fillRect/>
          </a:stretch>
        </p:blipFill>
        <p:spPr>
          <a:xfrm>
            <a:off x="7702827" y="1948070"/>
            <a:ext cx="4078356" cy="4078356"/>
          </a:xfrm>
          <a:prstGeom prst="rect">
            <a:avLst/>
          </a:prstGeom>
          <a:effectLst>
            <a:outerShdw blurRad="63500" sx="102000" sy="102000" algn="ctr" rotWithShape="0">
              <a:prstClr val="black">
                <a:alpha val="40000"/>
              </a:prstClr>
            </a:outerShdw>
          </a:effectLst>
        </p:spPr>
      </p:pic>
      <p:sp>
        <p:nvSpPr>
          <p:cNvPr id="7" name="Заглавие 6">
            <a:extLst>
              <a:ext uri="{FF2B5EF4-FFF2-40B4-BE49-F238E27FC236}">
                <a16:creationId xmlns:a16="http://schemas.microsoft.com/office/drawing/2014/main" xmlns="" id="{D5445F47-6D74-450C-BC16-998D2021AD78}"/>
              </a:ext>
            </a:extLst>
          </p:cNvPr>
          <p:cNvSpPr>
            <a:spLocks noGrp="1"/>
          </p:cNvSpPr>
          <p:nvPr>
            <p:ph type="title"/>
          </p:nvPr>
        </p:nvSpPr>
        <p:spPr>
          <a:xfrm>
            <a:off x="1063961" y="1082891"/>
            <a:ext cx="5138057" cy="979308"/>
          </a:xfr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lstStyle/>
          <a:p>
            <a:r>
              <a:rPr lang="en-US" b="0" dirty="0">
                <a:effectLst>
                  <a:outerShdw blurRad="38100" dist="38100" dir="2700000" algn="tl">
                    <a:srgbClr val="000000">
                      <a:alpha val="43137"/>
                    </a:srgbClr>
                  </a:outerShdw>
                </a:effectLst>
                <a:latin typeface="+mj-lt"/>
                <a:cs typeface="Times New Roman" panose="02020603050405020304" pitchFamily="18" charset="0"/>
              </a:rPr>
              <a:t>“Bulgarians do not need a state’’</a:t>
            </a:r>
            <a:endParaRPr lang="bg-BG" b="0" noProof="1">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Контейнер за текст 7">
            <a:extLst>
              <a:ext uri="{FF2B5EF4-FFF2-40B4-BE49-F238E27FC236}">
                <a16:creationId xmlns:a16="http://schemas.microsoft.com/office/drawing/2014/main" xmlns="" id="{E79DECD2-B85E-4CB3-BBFB-C64131454B65}"/>
              </a:ext>
            </a:extLst>
          </p:cNvPr>
          <p:cNvSpPr>
            <a:spLocks noGrp="1"/>
          </p:cNvSpPr>
          <p:nvPr>
            <p:ph type="body" sz="half" idx="2"/>
          </p:nvPr>
        </p:nvSpPr>
        <p:spPr>
          <a:xfrm>
            <a:off x="798916" y="2220865"/>
            <a:ext cx="5750971" cy="3805561"/>
          </a:xfr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1890000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rtlCol="0">
            <a:noAutofit/>
          </a:bodyPr>
          <a:lstStyle/>
          <a:p>
            <a:pPr fontAlgn="base"/>
            <a:r>
              <a:rPr lang="en-US" sz="2400" dirty="0">
                <a:effectLst>
                  <a:outerShdw blurRad="38100" dist="38100" dir="2700000" algn="tl">
                    <a:srgbClr val="000000">
                      <a:alpha val="43137"/>
                    </a:srgbClr>
                  </a:outerShdw>
                </a:effectLst>
                <a:latin typeface="+mn-lt"/>
                <a:cs typeface="Times New Roman" panose="02020603050405020304" pitchFamily="18" charset="0"/>
              </a:rPr>
              <a:t>In February 2017, various websites reported that Johannes Hahn, European Commissioner for European neighborhood policy and enlargement negotiations, had secretly </a:t>
            </a:r>
            <a:r>
              <a:rPr lang="en-US" sz="2400" dirty="0">
                <a:effectLst>
                  <a:outerShdw blurRad="38100" dist="38100" dir="2700000" algn="tl">
                    <a:srgbClr val="000000">
                      <a:alpha val="43137"/>
                    </a:srgbClr>
                  </a:outerShdw>
                </a:effectLst>
                <a:latin typeface="+mn-lt"/>
                <a:cs typeface="Times New Roman" panose="02020603050405020304" pitchFamily="18" charset="0"/>
                <a:hlinkClick r:id="rId4">
                  <a:extLst>
                    <a:ext uri="{A12FA001-AC4F-418D-AE19-62706E023703}">
                      <ahyp:hlinkClr xmlns:ahyp="http://schemas.microsoft.com/office/drawing/2018/hyperlinkcolor" xmlns="" val="tx"/>
                    </a:ext>
                  </a:extLst>
                </a:hlinkClick>
              </a:rPr>
              <a:t>suggested that Bulgaria would disappear as a nation in 40 years</a:t>
            </a:r>
            <a:r>
              <a:rPr lang="en-US" sz="2400" dirty="0">
                <a:effectLst>
                  <a:outerShdw blurRad="38100" dist="38100" dir="2700000" algn="tl">
                    <a:srgbClr val="000000">
                      <a:alpha val="43137"/>
                    </a:srgbClr>
                  </a:outerShdw>
                </a:effectLst>
                <a:latin typeface="+mn-lt"/>
                <a:cs typeface="Times New Roman" panose="02020603050405020304" pitchFamily="18" charset="0"/>
              </a:rPr>
              <a:t> and that the EU should claim its territory.</a:t>
            </a:r>
            <a:endParaRPr lang="bg-BG" sz="2400" noProof="1"/>
          </a:p>
        </p:txBody>
      </p:sp>
      <p:sp>
        <p:nvSpPr>
          <p:cNvPr id="10" name="Правоъгълник: Изрязван единичен ъгъл 9" descr="Поле за акцентиране в долен колонтитул">
            <a:extLst>
              <a:ext uri="{FF2B5EF4-FFF2-40B4-BE49-F238E27FC236}">
                <a16:creationId xmlns:a16="http://schemas.microsoft.com/office/drawing/2014/main" xmlns="" id="{CDA9F8EC-2836-4D7A-8BB2-6D1C849515C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solidFill>
                <a:schemeClr val="bg1"/>
              </a:solidFill>
            </a:endParaRPr>
          </a:p>
        </p:txBody>
      </p:sp>
      <p:sp>
        <p:nvSpPr>
          <p:cNvPr id="3" name="Контейнер за номер на слайд 2">
            <a:extLst>
              <a:ext uri="{FF2B5EF4-FFF2-40B4-BE49-F238E27FC236}">
                <a16:creationId xmlns:a16="http://schemas.microsoft.com/office/drawing/2014/main" xmlns="" id="{C25E833F-FD8B-46E5-BD16-A82D3EDA8554}"/>
              </a:ext>
            </a:extLst>
          </p:cNvPr>
          <p:cNvSpPr>
            <a:spLocks noGrp="1"/>
          </p:cNvSpPr>
          <p:nvPr>
            <p:ph type="sldNum" sz="quarter" idx="15"/>
          </p:nvPr>
        </p:nvSpPr>
        <p:spPr/>
        <p:txBody>
          <a:bodyPr rtlCol="0"/>
          <a:lstStyle/>
          <a:p>
            <a:pPr rtl="0"/>
            <a:r>
              <a:rPr lang="en-US" noProof="1"/>
              <a:t>1</a:t>
            </a:r>
            <a:endParaRPr lang="bg-BG" noProof="1"/>
          </a:p>
        </p:txBody>
      </p:sp>
      <p:pic>
        <p:nvPicPr>
          <p:cNvPr id="15" name="Picture 14" descr="5c0e84e41e49f004df5e3862.png"/>
          <p:cNvPicPr>
            <a:picLocks noChangeAspect="1"/>
          </p:cNvPicPr>
          <p:nvPr/>
        </p:nvPicPr>
        <p:blipFill>
          <a:blip r:embed="rId5"/>
          <a:stretch>
            <a:fillRect/>
          </a:stretch>
        </p:blipFill>
        <p:spPr>
          <a:xfrm>
            <a:off x="6549887" y="-318052"/>
            <a:ext cx="4012096" cy="40120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4853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910D943E-00F1-4DAC-9BC3-CB0A4E6564C3}"/>
              </a:ext>
            </a:extLst>
          </p:cNvPr>
          <p:cNvPicPr>
            <a:picLocks noChangeAspect="1"/>
          </p:cNvPicPr>
          <p:nvPr/>
        </p:nvPicPr>
        <p:blipFill rotWithShape="1">
          <a:blip r:embed="rId2"/>
          <a:srcRect l="7437" t="2842" r="7507" b="9287"/>
          <a:stretch/>
        </p:blipFill>
        <p:spPr>
          <a:xfrm>
            <a:off x="1659012" y="3716717"/>
            <a:ext cx="5419665" cy="3141284"/>
          </a:xfrm>
          <a:prstGeom prst="rect">
            <a:avLst/>
          </a:prstGeom>
        </p:spPr>
      </p:pic>
      <p:pic>
        <p:nvPicPr>
          <p:cNvPr id="12" name="Picture Placeholder 11">
            <a:extLst>
              <a:ext uri="{FF2B5EF4-FFF2-40B4-BE49-F238E27FC236}">
                <a16:creationId xmlns:a16="http://schemas.microsoft.com/office/drawing/2014/main" xmlns="" id="{AC0BF74C-9523-4C40-B910-DDB21E7EAB99}"/>
              </a:ext>
            </a:extLst>
          </p:cNvPr>
          <p:cNvPicPr>
            <a:picLocks noGrp="1" noChangeAspect="1"/>
          </p:cNvPicPr>
          <p:nvPr>
            <p:ph type="pic" sz="quarter" idx="15"/>
          </p:nvPr>
        </p:nvPicPr>
        <p:blipFill>
          <a:blip r:embed="rId3"/>
          <a:srcRect/>
          <a:stretch/>
        </p:blipFill>
        <p:spPr>
          <a:xfrm>
            <a:off x="1659013" y="24571"/>
            <a:ext cx="5419665" cy="3692145"/>
          </a:xfrm>
        </p:spPr>
      </p:pic>
      <p:pic>
        <p:nvPicPr>
          <p:cNvPr id="14" name="Picture 13">
            <a:extLst>
              <a:ext uri="{FF2B5EF4-FFF2-40B4-BE49-F238E27FC236}">
                <a16:creationId xmlns:a16="http://schemas.microsoft.com/office/drawing/2014/main" xmlns="" id="{22B4AF5D-DAE3-4582-9419-DEBC96A4CE7A}"/>
              </a:ext>
            </a:extLst>
          </p:cNvPr>
          <p:cNvPicPr>
            <a:picLocks noChangeAspect="1"/>
          </p:cNvPicPr>
          <p:nvPr/>
        </p:nvPicPr>
        <p:blipFill>
          <a:blip r:embed="rId4"/>
          <a:stretch>
            <a:fillRect/>
          </a:stretch>
        </p:blipFill>
        <p:spPr>
          <a:xfrm>
            <a:off x="300514" y="2175029"/>
            <a:ext cx="5470819" cy="2503504"/>
          </a:xfrm>
          <a:prstGeom prst="rect">
            <a:avLst/>
          </a:prstGeom>
        </p:spPr>
      </p:pic>
      <p:sp>
        <p:nvSpPr>
          <p:cNvPr id="3" name="Title 2">
            <a:extLst>
              <a:ext uri="{FF2B5EF4-FFF2-40B4-BE49-F238E27FC236}">
                <a16:creationId xmlns:a16="http://schemas.microsoft.com/office/drawing/2014/main" xmlns="" id="{C8BC9841-C6FA-4236-A7CC-4F9647A92196}"/>
              </a:ext>
            </a:extLst>
          </p:cNvPr>
          <p:cNvSpPr>
            <a:spLocks noGrp="1"/>
          </p:cNvSpPr>
          <p:nvPr>
            <p:ph type="title"/>
          </p:nvPr>
        </p:nvSpPr>
        <p:spPr>
          <a:xfrm>
            <a:off x="437802" y="1710428"/>
            <a:ext cx="5196241" cy="3518519"/>
          </a:xfrm>
          <a:effectLst>
            <a:outerShdw blurRad="50800" dist="38100" dir="5400000" algn="t" rotWithShape="0">
              <a:prstClr val="black">
                <a:alpha val="40000"/>
              </a:prstClr>
            </a:outerShdw>
          </a:effectLst>
        </p:spPr>
        <p:txBody>
          <a:bodyPr/>
          <a:lstStyle/>
          <a:p>
            <a:r>
              <a:rPr lang="en-US" dirty="0">
                <a:solidFill>
                  <a:schemeClr val="tx1">
                    <a:lumMod val="85000"/>
                    <a:lumOff val="15000"/>
                  </a:schemeClr>
                </a:solidFill>
              </a:rPr>
              <a:t>“Bulgarians do not need a state’’</a:t>
            </a:r>
          </a:p>
        </p:txBody>
      </p:sp>
      <p:sp>
        <p:nvSpPr>
          <p:cNvPr id="4" name="Content Placeholder 3">
            <a:extLst>
              <a:ext uri="{FF2B5EF4-FFF2-40B4-BE49-F238E27FC236}">
                <a16:creationId xmlns:a16="http://schemas.microsoft.com/office/drawing/2014/main" xmlns="" id="{89B93101-78AB-4F7F-80DB-5CE940177E3B}"/>
              </a:ext>
            </a:extLst>
          </p:cNvPr>
          <p:cNvSpPr>
            <a:spLocks noGrp="1"/>
          </p:cNvSpPr>
          <p:nvPr>
            <p:ph idx="1"/>
          </p:nvPr>
        </p:nvSpPr>
        <p:spPr>
          <a:xfrm>
            <a:off x="7616831" y="1619787"/>
            <a:ext cx="4114801" cy="3323981"/>
          </a:xfr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270000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a:normAutofit/>
          </a:bodyPr>
          <a:lstStyle/>
          <a:p>
            <a:pPr marL="0" indent="0">
              <a:buNone/>
            </a:pPr>
            <a:r>
              <a:rPr lang="en-US" dirty="0">
                <a:effectLst>
                  <a:outerShdw blurRad="38100" dist="38100" dir="2700000" algn="tl">
                    <a:srgbClr val="000000">
                      <a:alpha val="43137"/>
                    </a:srgbClr>
                  </a:outerShdw>
                </a:effectLst>
              </a:rPr>
              <a:t>The story was, in fact, first published in April 2013 by a satirical portal whose authors clearly indicate </a:t>
            </a:r>
            <a:r>
              <a:rPr lang="en-US" dirty="0" smtClean="0">
                <a:effectLst>
                  <a:outerShdw blurRad="38100" dist="38100" dir="2700000" algn="tl">
                    <a:srgbClr val="000000">
                      <a:alpha val="43137"/>
                    </a:srgbClr>
                  </a:outerShdw>
                </a:effectLst>
              </a:rPr>
              <a:t>in </a:t>
            </a:r>
            <a:r>
              <a:rPr lang="en-US" dirty="0">
                <a:effectLst>
                  <a:outerShdw blurRad="38100" dist="38100" dir="2700000" algn="tl">
                    <a:srgbClr val="000000">
                      <a:alpha val="43137"/>
                    </a:srgbClr>
                  </a:outerShdw>
                </a:effectLst>
              </a:rPr>
              <a:t>their website that everything they publish is a product of their imagination.</a:t>
            </a:r>
          </a:p>
          <a:p>
            <a:endParaRPr lang="en-US" dirty="0"/>
          </a:p>
        </p:txBody>
      </p:sp>
      <p:sp>
        <p:nvSpPr>
          <p:cNvPr id="6" name="Slide Number Placeholder 5">
            <a:extLst>
              <a:ext uri="{FF2B5EF4-FFF2-40B4-BE49-F238E27FC236}">
                <a16:creationId xmlns:a16="http://schemas.microsoft.com/office/drawing/2014/main" xmlns="" id="{96C2DE22-FA42-439D-A633-F48CD4E4A8DF}"/>
              </a:ext>
            </a:extLst>
          </p:cNvPr>
          <p:cNvSpPr>
            <a:spLocks noGrp="1"/>
          </p:cNvSpPr>
          <p:nvPr>
            <p:ph type="sldNum" sz="quarter" idx="17"/>
          </p:nvPr>
        </p:nvSpPr>
        <p:spPr/>
        <p:txBody>
          <a:bodyPr/>
          <a:lstStyle/>
          <a:p>
            <a:pPr rtl="0"/>
            <a:r>
              <a:rPr lang="en-US" noProof="1"/>
              <a:t>2</a:t>
            </a:r>
            <a:endParaRPr lang="bg-BG" noProof="1"/>
          </a:p>
        </p:txBody>
      </p:sp>
      <p:sp>
        <p:nvSpPr>
          <p:cNvPr id="17" name="Rectangle 16">
            <a:extLst>
              <a:ext uri="{FF2B5EF4-FFF2-40B4-BE49-F238E27FC236}">
                <a16:creationId xmlns:a16="http://schemas.microsoft.com/office/drawing/2014/main" xmlns="" id="{7206680E-17C9-4134-BF88-B9B06FCD78DD}"/>
              </a:ext>
            </a:extLst>
          </p:cNvPr>
          <p:cNvSpPr/>
          <p:nvPr/>
        </p:nvSpPr>
        <p:spPr>
          <a:xfrm>
            <a:off x="7616832" y="1345032"/>
            <a:ext cx="4114801" cy="122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79FDDE43-4706-4820-9C03-F86CDE87AD73}"/>
              </a:ext>
            </a:extLst>
          </p:cNvPr>
          <p:cNvSpPr/>
          <p:nvPr/>
        </p:nvSpPr>
        <p:spPr>
          <a:xfrm>
            <a:off x="7616830" y="5115402"/>
            <a:ext cx="4114801" cy="1228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258169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онтейнер за картина 5">
            <a:extLst>
              <a:ext uri="{FF2B5EF4-FFF2-40B4-BE49-F238E27FC236}">
                <a16:creationId xmlns:a16="http://schemas.microsoft.com/office/drawing/2014/main" xmlns="" id="{8C001EA0-C1FE-4BFF-BAE0-93D031DC21E0}"/>
              </a:ext>
            </a:extLst>
          </p:cNvPr>
          <p:cNvPicPr>
            <a:picLocks noGrp="1" noChangeAspect="1"/>
          </p:cNvPicPr>
          <p:nvPr>
            <p:ph type="pic" sz="quarter" idx="15"/>
          </p:nvPr>
        </p:nvPicPr>
        <p:blipFill rotWithShape="1">
          <a:blip r:embed="rId3"/>
          <a:srcRect l="15056" r="25926"/>
          <a:stretch/>
        </p:blipFill>
        <p:spPr>
          <a:xfrm>
            <a:off x="0" y="-2454"/>
            <a:ext cx="6424302" cy="6860454"/>
          </a:xfrm>
        </p:spPr>
      </p:pic>
      <p:grpSp>
        <p:nvGrpSpPr>
          <p:cNvPr id="31" name="Група 30">
            <a:extLst>
              <a:ext uri="{FF2B5EF4-FFF2-40B4-BE49-F238E27FC236}">
                <a16:creationId xmlns:a16="http://schemas.microsoft.com/office/drawing/2014/main" xmlns="" id="{CDA17D7C-7C63-439C-8B50-C9B0F0F9AAF7}"/>
              </a:ext>
              <a:ext uri="{C183D7F6-B498-43B3-948B-1728B52AA6E4}">
                <adec:decorative xmlns:adec="http://schemas.microsoft.com/office/drawing/2017/decorative" xmlns="" val="1"/>
              </a:ext>
            </a:extLst>
          </p:cNvPr>
          <p:cNvGrpSpPr/>
          <p:nvPr/>
        </p:nvGrpSpPr>
        <p:grpSpPr>
          <a:xfrm flipH="1">
            <a:off x="5150068" y="620111"/>
            <a:ext cx="7041932" cy="5617780"/>
            <a:chOff x="252031" y="391887"/>
            <a:chExt cx="7433283" cy="6215741"/>
          </a:xfrm>
          <a:effectLst>
            <a:outerShdw blurRad="50800" dist="38100" dir="8100000" algn="tr" rotWithShape="0">
              <a:prstClr val="black">
                <a:alpha val="40000"/>
              </a:prstClr>
            </a:outerShdw>
          </a:effectLst>
        </p:grpSpPr>
        <p:sp>
          <p:nvSpPr>
            <p:cNvPr id="33" name="Правоъгълник 32">
              <a:extLst>
                <a:ext uri="{FF2B5EF4-FFF2-40B4-BE49-F238E27FC236}">
                  <a16:creationId xmlns:a16="http://schemas.microsoft.com/office/drawing/2014/main" xmlns="" id="{C0DB13C1-B4FB-4D33-A199-5BB34983AB47}"/>
                </a:ext>
                <a:ext uri="{C183D7F6-B498-43B3-948B-1728B52AA6E4}">
                  <adec:decorative xmlns:adec="http://schemas.microsoft.com/office/drawing/2017/decorative" xmlns="" val="1"/>
                </a:ext>
              </a:extLst>
            </p:cNvPr>
            <p:cNvSpPr/>
            <p:nvPr/>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32" name="Правоъгълник 31">
              <a:extLst>
                <a:ext uri="{FF2B5EF4-FFF2-40B4-BE49-F238E27FC236}">
                  <a16:creationId xmlns:a16="http://schemas.microsoft.com/office/drawing/2014/main" xmlns="" id="{32FD79E9-DA87-4AE3-AB4F-454E8B1C7E28}"/>
                </a:ext>
                <a:ext uri="{C183D7F6-B498-43B3-948B-1728B52AA6E4}">
                  <adec:decorative xmlns:adec="http://schemas.microsoft.com/office/drawing/2017/decorative" xmlns="" val="1"/>
                </a:ext>
              </a:extLst>
            </p:cNvPr>
            <p:cNvSpPr/>
            <p:nvPr/>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34" name="Правоъгълник 33">
              <a:extLst>
                <a:ext uri="{FF2B5EF4-FFF2-40B4-BE49-F238E27FC236}">
                  <a16:creationId xmlns:a16="http://schemas.microsoft.com/office/drawing/2014/main" xmlns="" id="{97CAE694-E5D7-45D8-80CE-4067B6610E53}"/>
                </a:ext>
                <a:ext uri="{C183D7F6-B498-43B3-948B-1728B52AA6E4}">
                  <adec:decorative xmlns:adec="http://schemas.microsoft.com/office/drawing/2017/decorative" xmlns="" val="1"/>
                </a:ext>
              </a:extLst>
            </p:cNvPr>
            <p:cNvSpPr/>
            <p:nvPr/>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7" name="Заглавие 6">
            <a:extLst>
              <a:ext uri="{FF2B5EF4-FFF2-40B4-BE49-F238E27FC236}">
                <a16:creationId xmlns:a16="http://schemas.microsoft.com/office/drawing/2014/main" xmlns="" id="{D5445F47-6D74-450C-BC16-998D2021AD78}"/>
              </a:ext>
            </a:extLst>
          </p:cNvPr>
          <p:cNvSpPr>
            <a:spLocks noGrp="1"/>
          </p:cNvSpPr>
          <p:nvPr>
            <p:ph type="title"/>
          </p:nvPr>
        </p:nvSpPr>
        <p:spPr>
          <a:xfrm rot="2029798" flipV="1">
            <a:off x="-222970" y="6269930"/>
            <a:ext cx="220475" cy="76011"/>
          </a:xfrm>
        </p:spPr>
        <p:txBody>
          <a:bodyPr rtlCol="0"/>
          <a:lstStyle/>
          <a:p>
            <a:pPr rtl="0"/>
            <a:r>
              <a:rPr lang="en-US" sz="100" noProof="1"/>
              <a:t>.</a:t>
            </a:r>
            <a:endParaRPr lang="bg-BG" sz="100" noProof="1"/>
          </a:p>
        </p:txBody>
      </p:sp>
      <p:sp>
        <p:nvSpPr>
          <p:cNvPr id="9" name="Контейнер за текст 8">
            <a:extLst>
              <a:ext uri="{FF2B5EF4-FFF2-40B4-BE49-F238E27FC236}">
                <a16:creationId xmlns:a16="http://schemas.microsoft.com/office/drawing/2014/main" xmlns="" id="{4744B28E-5E14-4A77-AD4F-C979905862BF}"/>
              </a:ext>
            </a:extLst>
          </p:cNvPr>
          <p:cNvSpPr>
            <a:spLocks noGrp="1"/>
          </p:cNvSpPr>
          <p:nvPr>
            <p:ph type="body" idx="13"/>
          </p:nvPr>
        </p:nvSpPr>
        <p:spPr>
          <a:xfrm flipV="1">
            <a:off x="-575599" y="6395545"/>
            <a:ext cx="438963" cy="462455"/>
          </a:xfrm>
        </p:spPr>
        <p:txBody>
          <a:bodyPr rtlCol="0"/>
          <a:lstStyle/>
          <a:p>
            <a:pPr rtl="0"/>
            <a:r>
              <a:rPr lang="en-US" sz="100" noProof="1"/>
              <a:t>.</a:t>
            </a:r>
            <a:endParaRPr lang="bg-BG" sz="100" noProof="1"/>
          </a:p>
        </p:txBody>
      </p:sp>
      <p:sp>
        <p:nvSpPr>
          <p:cNvPr id="4" name="Контейнер на съдържание 3">
            <a:extLst>
              <a:ext uri="{FF2B5EF4-FFF2-40B4-BE49-F238E27FC236}">
                <a16:creationId xmlns:a16="http://schemas.microsoft.com/office/drawing/2014/main" xmlns="" id="{2885A4AC-9AA0-4EFF-8162-609223BF5D70}"/>
              </a:ext>
            </a:extLst>
          </p:cNvPr>
          <p:cNvSpPr>
            <a:spLocks noGrp="1"/>
          </p:cNvSpPr>
          <p:nvPr>
            <p:ph idx="1"/>
          </p:nvPr>
        </p:nvSpPr>
        <p:spPr>
          <a:xfrm>
            <a:off x="6318637" y="1129143"/>
            <a:ext cx="5528677" cy="2095496"/>
          </a:xfr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rtlCol="0">
            <a:normAutofit fontScale="92500"/>
          </a:bodyPr>
          <a:lstStyle/>
          <a:p>
            <a:pPr marL="0" indent="0">
              <a:buNone/>
            </a:pPr>
            <a:r>
              <a:rPr lang="en-US" sz="2200" dirty="0">
                <a:effectLst>
                  <a:outerShdw blurRad="38100" dist="38100" dir="2700000" algn="tl">
                    <a:srgbClr val="000000">
                      <a:alpha val="43137"/>
                    </a:srgbClr>
                  </a:outerShdw>
                </a:effectLst>
                <a:latin typeface="+mn-lt"/>
                <a:cs typeface="Times New Roman" panose="02020603050405020304" pitchFamily="18" charset="0"/>
              </a:rPr>
              <a:t>After that, the European Commission found itself pressed to explain that Commissioner Hahn had never said that Bulgarians would disappear and that their land would be settled by foreigners.</a:t>
            </a:r>
            <a:endParaRPr lang="bg-BG" sz="2200" noProof="1">
              <a:effectLst>
                <a:outerShdw blurRad="38100" dist="38100" dir="2700000" algn="tl">
                  <a:srgbClr val="000000">
                    <a:alpha val="43137"/>
                  </a:srgbClr>
                </a:outerShdw>
              </a:effectLst>
              <a:latin typeface="+mn-lt"/>
              <a:cs typeface="Times New Roman" panose="02020603050405020304" pitchFamily="18" charset="0"/>
            </a:endParaRPr>
          </a:p>
        </p:txBody>
      </p:sp>
      <p:sp>
        <p:nvSpPr>
          <p:cNvPr id="2" name="Контейнер за долен колонтитул 1">
            <a:extLst>
              <a:ext uri="{FF2B5EF4-FFF2-40B4-BE49-F238E27FC236}">
                <a16:creationId xmlns:a16="http://schemas.microsoft.com/office/drawing/2014/main" xmlns="" id="{80919F81-09E4-41AD-9E45-21C8A7FBC2E5}"/>
              </a:ext>
            </a:extLst>
          </p:cNvPr>
          <p:cNvSpPr>
            <a:spLocks noGrp="1"/>
          </p:cNvSpPr>
          <p:nvPr>
            <p:ph type="ftr" sz="quarter" idx="16"/>
          </p:nvPr>
        </p:nvSpPr>
        <p:spPr>
          <a:xfrm flipV="1">
            <a:off x="262759" y="6833426"/>
            <a:ext cx="273270" cy="166463"/>
          </a:xfrm>
        </p:spPr>
        <p:txBody>
          <a:bodyPr rtlCol="0"/>
          <a:lstStyle/>
          <a:p>
            <a:pPr rtl="0"/>
            <a:r>
              <a:rPr lang="en-US" sz="100" noProof="1"/>
              <a:t>.</a:t>
            </a:r>
            <a:endParaRPr lang="bg-BG" sz="100" noProof="1"/>
          </a:p>
        </p:txBody>
      </p:sp>
      <p:sp>
        <p:nvSpPr>
          <p:cNvPr id="3" name="Контейнер за номер на слайд 2">
            <a:extLst>
              <a:ext uri="{FF2B5EF4-FFF2-40B4-BE49-F238E27FC236}">
                <a16:creationId xmlns:a16="http://schemas.microsoft.com/office/drawing/2014/main" xmlns="" id="{6556A3C9-6740-4558-AB5B-687741A63BDD}"/>
              </a:ext>
            </a:extLst>
          </p:cNvPr>
          <p:cNvSpPr>
            <a:spLocks noGrp="1"/>
          </p:cNvSpPr>
          <p:nvPr>
            <p:ph type="sldNum" sz="quarter" idx="17"/>
          </p:nvPr>
        </p:nvSpPr>
        <p:spPr/>
        <p:txBody>
          <a:bodyPr rtlCol="0"/>
          <a:lstStyle/>
          <a:p>
            <a:pPr rtl="0"/>
            <a:r>
              <a:rPr lang="en-US" noProof="1"/>
              <a:t>3</a:t>
            </a:r>
          </a:p>
        </p:txBody>
      </p:sp>
      <p:pic>
        <p:nvPicPr>
          <p:cNvPr id="8" name="Picture 7">
            <a:extLst>
              <a:ext uri="{FF2B5EF4-FFF2-40B4-BE49-F238E27FC236}">
                <a16:creationId xmlns:a16="http://schemas.microsoft.com/office/drawing/2014/main" xmlns="" id="{38C997C4-7385-4898-AB5C-44A684305DB7}"/>
              </a:ext>
            </a:extLst>
          </p:cNvPr>
          <p:cNvPicPr>
            <a:picLocks noChangeAspect="1"/>
          </p:cNvPicPr>
          <p:nvPr/>
        </p:nvPicPr>
        <p:blipFill>
          <a:blip r:embed="rId4"/>
          <a:stretch>
            <a:fillRect/>
          </a:stretch>
        </p:blipFill>
        <p:spPr>
          <a:xfrm>
            <a:off x="71741" y="1072894"/>
            <a:ext cx="2497724" cy="2497724"/>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3DC1BD4F-C798-4982-9D47-9BFEF1032525}"/>
              </a:ext>
            </a:extLst>
          </p:cNvPr>
          <p:cNvPicPr>
            <a:picLocks noChangeAspect="1"/>
          </p:cNvPicPr>
          <p:nvPr/>
        </p:nvPicPr>
        <p:blipFill>
          <a:blip r:embed="rId5"/>
          <a:stretch>
            <a:fillRect/>
          </a:stretch>
        </p:blipFill>
        <p:spPr>
          <a:xfrm>
            <a:off x="322826" y="4270665"/>
            <a:ext cx="4207333" cy="2356107"/>
          </a:xfrm>
          <a:prstGeom prst="rect">
            <a:avLst/>
          </a:prstGeom>
          <a:effectLst>
            <a:outerShdw blurRad="63500" sx="102000" sy="102000" algn="ctr" rotWithShape="0">
              <a:prstClr val="black">
                <a:alpha val="40000"/>
              </a:prstClr>
            </a:outerShdw>
          </a:effectLst>
        </p:spPr>
      </p:pic>
      <p:sp>
        <p:nvSpPr>
          <p:cNvPr id="15" name="Контейнер на съдържание 3">
            <a:extLst>
              <a:ext uri="{FF2B5EF4-FFF2-40B4-BE49-F238E27FC236}">
                <a16:creationId xmlns:a16="http://schemas.microsoft.com/office/drawing/2014/main" xmlns="" id="{A7A6F313-F3FB-4FE5-BEF3-2D5335B711FB}"/>
              </a:ext>
            </a:extLst>
          </p:cNvPr>
          <p:cNvSpPr txBox="1">
            <a:spLocks/>
          </p:cNvSpPr>
          <p:nvPr/>
        </p:nvSpPr>
        <p:spPr>
          <a:xfrm>
            <a:off x="6318638" y="3618779"/>
            <a:ext cx="5528677" cy="2095496"/>
          </a:xfrm>
          <a:prstGeom prst="rect">
            <a:avLst/>
          </a:prstGeom>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dk2"/>
          </a:fillRef>
          <a:effectRef idx="0">
            <a:scrgbClr r="0" g="0" b="0"/>
          </a:effectRef>
          <a:fontRef idx="major"/>
        </p:style>
        <p:txBody>
          <a:bodyPr vert="horz" lIns="0" tIns="45720" rIns="0" bIns="45720" rtlCol="0">
            <a:normAutofit fontScale="92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bg1"/>
                </a:solidFill>
                <a:latin typeface="+mj-lt"/>
                <a:ea typeface="+mj-ea"/>
                <a:cs typeface="+mj-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chemeClr val="bg1"/>
                </a:solidFill>
                <a:latin typeface="+mj-lt"/>
                <a:ea typeface="+mj-ea"/>
                <a:cs typeface="+mj-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bg1"/>
                </a:solidFill>
                <a:latin typeface="+mj-lt"/>
                <a:ea typeface="+mj-ea"/>
                <a:cs typeface="+mj-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bg1"/>
                </a:solidFill>
                <a:latin typeface="+mj-lt"/>
                <a:ea typeface="+mj-ea"/>
                <a:cs typeface="+mj-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bg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None/>
            </a:pPr>
            <a:r>
              <a:rPr lang="en-US" sz="2200" noProof="1">
                <a:effectLst>
                  <a:outerShdw blurRad="38100" dist="38100" dir="2700000" algn="tl">
                    <a:srgbClr val="000000">
                      <a:alpha val="43137"/>
                    </a:srgbClr>
                  </a:outerShdw>
                </a:effectLst>
                <a:latin typeface="+mn-lt"/>
                <a:cs typeface="Times New Roman" panose="02020603050405020304" pitchFamily="18" charset="0"/>
              </a:rPr>
              <a:t>“On the contrary, it should be noted that, within the framework of his mandate as Regional Policy Commissioner of the EU from 2010 until 2014, he contributed to reforms in the country with the purpose of ensuring its sustainable modernization.” </a:t>
            </a:r>
          </a:p>
        </p:txBody>
      </p:sp>
      <p:sp>
        <p:nvSpPr>
          <p:cNvPr id="10" name="Rectangle 9">
            <a:extLst>
              <a:ext uri="{FF2B5EF4-FFF2-40B4-BE49-F238E27FC236}">
                <a16:creationId xmlns:a16="http://schemas.microsoft.com/office/drawing/2014/main" xmlns="" id="{C06E2BFA-01D6-4888-8E90-AEDE899EF0D3}"/>
              </a:ext>
            </a:extLst>
          </p:cNvPr>
          <p:cNvSpPr/>
          <p:nvPr/>
        </p:nvSpPr>
        <p:spPr>
          <a:xfrm flipV="1">
            <a:off x="6318637" y="3397622"/>
            <a:ext cx="5528677" cy="60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25973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3CD9995F-385A-45DF-8F12-687EA8AB9B83}"/>
              </a:ext>
            </a:extLst>
          </p:cNvPr>
          <p:cNvSpPr>
            <a:spLocks noGrp="1"/>
          </p:cNvSpPr>
          <p:nvPr>
            <p:ph type="sldNum" sz="quarter" idx="17"/>
          </p:nvPr>
        </p:nvSpPr>
        <p:spPr/>
        <p:txBody>
          <a:bodyPr/>
          <a:lstStyle/>
          <a:p>
            <a:pPr rtl="0"/>
            <a:r>
              <a:rPr lang="en-US" noProof="1"/>
              <a:t>4</a:t>
            </a:r>
            <a:endParaRPr lang="bg-BG" noProof="1"/>
          </a:p>
        </p:txBody>
      </p:sp>
      <p:sp>
        <p:nvSpPr>
          <p:cNvPr id="13" name="Контейнер на съдържание 4">
            <a:extLst>
              <a:ext uri="{FF2B5EF4-FFF2-40B4-BE49-F238E27FC236}">
                <a16:creationId xmlns:a16="http://schemas.microsoft.com/office/drawing/2014/main" xmlns="" id="{B96B293D-4982-4742-839D-3A5571D010F7}"/>
              </a:ext>
            </a:extLst>
          </p:cNvPr>
          <p:cNvSpPr txBox="1">
            <a:spLocks/>
          </p:cNvSpPr>
          <p:nvPr/>
        </p:nvSpPr>
        <p:spPr>
          <a:xfrm>
            <a:off x="7142256" y="2137191"/>
            <a:ext cx="4756612" cy="2290290"/>
          </a:xfrm>
          <a:prstGeom prst="rect">
            <a:avLst/>
          </a:prstGeo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bg1"/>
                </a:solidFill>
                <a:latin typeface="+mj-lt"/>
                <a:ea typeface="+mj-ea"/>
                <a:cs typeface="+mj-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bg1"/>
                </a:solidFill>
                <a:latin typeface="+mj-lt"/>
                <a:ea typeface="+mj-ea"/>
                <a:cs typeface="+mj-cs"/>
              </a:defRPr>
            </a:lvl2pPr>
            <a:lvl3pPr marL="1143000" indent="-228600" algn="l" defTabSz="914400" rtl="0" eaLnBrk="1" latinLnBrk="0" hangingPunct="1">
              <a:lnSpc>
                <a:spcPct val="150000"/>
              </a:lnSpc>
              <a:spcBef>
                <a:spcPts val="500"/>
              </a:spcBef>
              <a:buFont typeface="Arial" panose="020B0604020202020204" pitchFamily="34" charset="0"/>
              <a:buChar char="•"/>
              <a:defRPr sz="1200" kern="1200">
                <a:solidFill>
                  <a:schemeClr val="bg1"/>
                </a:solidFill>
                <a:latin typeface="+mj-lt"/>
                <a:ea typeface="+mj-ea"/>
                <a:cs typeface="+mj-cs"/>
              </a:defRPr>
            </a:lvl3pPr>
            <a:lvl4pPr marL="1600200" indent="-228600" algn="l" defTabSz="914400" rtl="0" eaLnBrk="1" latinLnBrk="0" hangingPunct="1">
              <a:lnSpc>
                <a:spcPct val="150000"/>
              </a:lnSpc>
              <a:spcBef>
                <a:spcPts val="500"/>
              </a:spcBef>
              <a:buFont typeface="Arial" panose="020B0604020202020204" pitchFamily="34" charset="0"/>
              <a:buChar char="•"/>
              <a:defRPr sz="1100" kern="1200">
                <a:solidFill>
                  <a:schemeClr val="bg1"/>
                </a:solidFill>
                <a:latin typeface="+mj-lt"/>
                <a:ea typeface="+mj-ea"/>
                <a:cs typeface="+mj-cs"/>
              </a:defRPr>
            </a:lvl4pPr>
            <a:lvl5pPr marL="2057400" indent="-228600" algn="l" defTabSz="914400" rtl="0" eaLnBrk="1" latinLnBrk="0" hangingPunct="1">
              <a:lnSpc>
                <a:spcPct val="150000"/>
              </a:lnSpc>
              <a:spcBef>
                <a:spcPts val="500"/>
              </a:spcBef>
              <a:buFont typeface="Arial" panose="020B0604020202020204" pitchFamily="34" charset="0"/>
              <a:buChar char="•"/>
              <a:defRPr sz="1100" kern="1200">
                <a:solidFill>
                  <a:schemeClr val="bg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None/>
            </a:pPr>
            <a:r>
              <a:rPr lang="en-US" sz="2000" noProof="1">
                <a:effectLst>
                  <a:outerShdw blurRad="38100" dist="38100" dir="2700000" algn="tl">
                    <a:srgbClr val="000000">
                      <a:alpha val="43137"/>
                    </a:srgbClr>
                  </a:outerShdw>
                </a:effectLst>
              </a:rPr>
              <a:t>Firstly, I took a closer look by checking the source of the story. I was unfamiliar with the site, so I looked the about section up and found out more information about the author. </a:t>
            </a:r>
          </a:p>
        </p:txBody>
      </p:sp>
      <p:sp>
        <p:nvSpPr>
          <p:cNvPr id="14" name="Контейнер на съдържание 4">
            <a:extLst>
              <a:ext uri="{FF2B5EF4-FFF2-40B4-BE49-F238E27FC236}">
                <a16:creationId xmlns:a16="http://schemas.microsoft.com/office/drawing/2014/main" xmlns="" id="{7180605E-9449-4CE8-9C4A-523806FF697F}"/>
              </a:ext>
            </a:extLst>
          </p:cNvPr>
          <p:cNvSpPr txBox="1">
            <a:spLocks/>
          </p:cNvSpPr>
          <p:nvPr/>
        </p:nvSpPr>
        <p:spPr>
          <a:xfrm>
            <a:off x="4710683" y="4670386"/>
            <a:ext cx="5010365" cy="1735360"/>
          </a:xfrm>
          <a:prstGeom prst="rect">
            <a:avLst/>
          </a:prstGeo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Font typeface="Arial" panose="020B0604020202020204" pitchFamily="34" charset="0"/>
              <a:buNone/>
            </a:pPr>
            <a:r>
              <a:rPr lang="en-US" sz="2400" noProof="1">
                <a:effectLst>
                  <a:outerShdw blurRad="38100" dist="38100" dir="2700000" algn="tl">
                    <a:srgbClr val="000000">
                      <a:alpha val="43137"/>
                    </a:srgbClr>
                  </a:outerShdw>
                </a:effectLst>
              </a:rPr>
              <a:t>Timing is also important. Fake news stories often contain incorrect dates, so I checked when the article was published, whether it is a current or an old news story.</a:t>
            </a:r>
            <a:endParaRPr lang="bg-BG" sz="2400" noProof="1"/>
          </a:p>
        </p:txBody>
      </p:sp>
      <p:pic>
        <p:nvPicPr>
          <p:cNvPr id="16" name="Контейнер за картина 8">
            <a:extLst>
              <a:ext uri="{FF2B5EF4-FFF2-40B4-BE49-F238E27FC236}">
                <a16:creationId xmlns:a16="http://schemas.microsoft.com/office/drawing/2014/main" xmlns="" id="{75372496-8633-4BF8-97A9-C9FDA4A0FB25}"/>
              </a:ext>
            </a:extLst>
          </p:cNvPr>
          <p:cNvPicPr>
            <a:picLocks noChangeAspect="1"/>
          </p:cNvPicPr>
          <p:nvPr/>
        </p:nvPicPr>
        <p:blipFill rotWithShape="1">
          <a:blip r:embed="rId2"/>
          <a:srcRect l="10418" r="10172"/>
          <a:stretch/>
        </p:blipFill>
        <p:spPr>
          <a:xfrm>
            <a:off x="186432" y="363914"/>
            <a:ext cx="3045040" cy="5664389"/>
          </a:xfrm>
          <a:prstGeom prst="rect">
            <a:avLst/>
          </a:prstGeom>
        </p:spPr>
      </p:pic>
      <p:sp>
        <p:nvSpPr>
          <p:cNvPr id="17" name="TextBox 16">
            <a:extLst>
              <a:ext uri="{FF2B5EF4-FFF2-40B4-BE49-F238E27FC236}">
                <a16:creationId xmlns:a16="http://schemas.microsoft.com/office/drawing/2014/main" xmlns="" id="{B1461DFC-E79F-4FF9-9418-D4485CB7A87F}"/>
              </a:ext>
            </a:extLst>
          </p:cNvPr>
          <p:cNvSpPr txBox="1"/>
          <p:nvPr/>
        </p:nvSpPr>
        <p:spPr>
          <a:xfrm>
            <a:off x="4821824" y="2134279"/>
            <a:ext cx="2320432" cy="2123658"/>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HOW DID I</a:t>
            </a:r>
          </a:p>
          <a:p>
            <a:r>
              <a:rPr lang="en-US" sz="4400" dirty="0">
                <a:solidFill>
                  <a:schemeClr val="bg1"/>
                </a:solidFill>
                <a:effectLst>
                  <a:outerShdw blurRad="38100" dist="38100" dir="2700000" algn="tl">
                    <a:srgbClr val="000000">
                      <a:alpha val="43137"/>
                    </a:srgbClr>
                  </a:outerShdw>
                </a:effectLst>
              </a:rPr>
              <a:t>SPOT IT?</a:t>
            </a:r>
          </a:p>
        </p:txBody>
      </p:sp>
    </p:spTree>
    <p:extLst>
      <p:ext uri="{BB962C8B-B14F-4D97-AF65-F5344CB8AC3E}">
        <p14:creationId xmlns:p14="http://schemas.microsoft.com/office/powerpoint/2010/main" xmlns="" val="66833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онтейнер за картина 5">
            <a:extLst>
              <a:ext uri="{FF2B5EF4-FFF2-40B4-BE49-F238E27FC236}">
                <a16:creationId xmlns:a16="http://schemas.microsoft.com/office/drawing/2014/main" xmlns="" id="{00C713CD-79D0-408F-A140-FBAE3C602261}"/>
              </a:ext>
            </a:extLst>
          </p:cNvPr>
          <p:cNvPicPr>
            <a:picLocks noGrp="1" noChangeAspect="1"/>
          </p:cNvPicPr>
          <p:nvPr>
            <p:ph type="pic" sz="quarter" idx="15"/>
          </p:nvPr>
        </p:nvPicPr>
        <p:blipFill rotWithShape="1">
          <a:blip r:embed="rId3"/>
          <a:srcRect r="18391"/>
          <a:stretch/>
        </p:blipFill>
        <p:spPr>
          <a:xfrm>
            <a:off x="1817593" y="22225"/>
            <a:ext cx="10374407" cy="6813550"/>
          </a:xfrm>
        </p:spPr>
      </p:pic>
      <p:grpSp>
        <p:nvGrpSpPr>
          <p:cNvPr id="2" name="Група 1">
            <a:extLst>
              <a:ext uri="{FF2B5EF4-FFF2-40B4-BE49-F238E27FC236}">
                <a16:creationId xmlns:a16="http://schemas.microsoft.com/office/drawing/2014/main" xmlns="" id="{CCC577CF-CED3-44B1-AC3E-05C2556B41F4}"/>
              </a:ext>
              <a:ext uri="{C183D7F6-B498-43B3-948B-1728B52AA6E4}">
                <adec:decorative xmlns:adec="http://schemas.microsoft.com/office/drawing/2017/decorative" xmlns="" val="1"/>
              </a:ext>
            </a:extLst>
          </p:cNvPr>
          <p:cNvGrpSpPr/>
          <p:nvPr/>
        </p:nvGrpSpPr>
        <p:grpSpPr>
          <a:xfrm>
            <a:off x="887767" y="710766"/>
            <a:ext cx="5305887" cy="5436468"/>
            <a:chOff x="883522" y="408327"/>
            <a:chExt cx="5276606" cy="5768636"/>
          </a:xfrm>
        </p:grpSpPr>
        <p:sp>
          <p:nvSpPr>
            <p:cNvPr id="14" name="Правоъгълник 13">
              <a:extLst>
                <a:ext uri="{FF2B5EF4-FFF2-40B4-BE49-F238E27FC236}">
                  <a16:creationId xmlns:a16="http://schemas.microsoft.com/office/drawing/2014/main" xmlns="" id="{875940B9-0338-4FFA-9747-10812F028FB7}"/>
                </a:ext>
                <a:ext uri="{C183D7F6-B498-43B3-948B-1728B52AA6E4}">
                  <adec:decorative xmlns:adec="http://schemas.microsoft.com/office/drawing/2017/decorative" xmlns=""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24" name="Правоъгълник 23">
              <a:extLst>
                <a:ext uri="{FF2B5EF4-FFF2-40B4-BE49-F238E27FC236}">
                  <a16:creationId xmlns:a16="http://schemas.microsoft.com/office/drawing/2014/main" xmlns="" id="{D4B52C7E-3049-4545-956A-6D8F73F234DB}"/>
                </a:ext>
                <a:ext uri="{C183D7F6-B498-43B3-948B-1728B52AA6E4}">
                  <adec:decorative xmlns:adec="http://schemas.microsoft.com/office/drawing/2017/decorative" xmlns=""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a:p>
              <a:pPr algn="ctr" rtl="0"/>
              <a:endParaRPr lang="bg-BG" noProof="1">
                <a:solidFill>
                  <a:schemeClr val="bg1"/>
                </a:solidFill>
              </a:endParaRPr>
            </a:p>
          </p:txBody>
        </p:sp>
        <p:pic>
          <p:nvPicPr>
            <p:cNvPr id="13" name="Графика 12">
              <a:extLst>
                <a:ext uri="{FF2B5EF4-FFF2-40B4-BE49-F238E27FC236}">
                  <a16:creationId xmlns:a16="http://schemas.microsoft.com/office/drawing/2014/main" xmlns="" id="{46669882-9FD4-41D7-A5A6-A4A2E44A2ABF}"/>
                </a:ext>
                <a:ext uri="{C183D7F6-B498-43B3-948B-1728B52AA6E4}">
                  <adec:decorative xmlns:adec="http://schemas.microsoft.com/office/drawing/2017/decorative" xmlns="" val="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39938" y="1088572"/>
              <a:ext cx="4572000" cy="4572000"/>
            </a:xfrm>
            <a:prstGeom prst="rect">
              <a:avLst/>
            </a:prstGeom>
          </p:spPr>
        </p:pic>
      </p:grpSp>
      <p:sp>
        <p:nvSpPr>
          <p:cNvPr id="11" name="Правоъгълник: Отрязан единичен ъгъл 10" descr="Поле за акцентиране в долен колонтитул">
            <a:extLst>
              <a:ext uri="{FF2B5EF4-FFF2-40B4-BE49-F238E27FC236}">
                <a16:creationId xmlns:a16="http://schemas.microsoft.com/office/drawing/2014/main" xmlns="" id="{A39C0937-57CD-4C2F-B530-516994363917}"/>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solidFill>
                <a:schemeClr val="bg1"/>
              </a:solidFill>
            </a:endParaRPr>
          </a:p>
        </p:txBody>
      </p:sp>
      <p:sp>
        <p:nvSpPr>
          <p:cNvPr id="4" name="Контейнер за номер на слайд 3">
            <a:extLst>
              <a:ext uri="{FF2B5EF4-FFF2-40B4-BE49-F238E27FC236}">
                <a16:creationId xmlns:a16="http://schemas.microsoft.com/office/drawing/2014/main" xmlns="" id="{4E8EC366-9118-4504-88CF-ABE80F98E7F0}"/>
              </a:ext>
            </a:extLst>
          </p:cNvPr>
          <p:cNvSpPr>
            <a:spLocks noGrp="1"/>
          </p:cNvSpPr>
          <p:nvPr>
            <p:ph type="sldNum" sz="quarter" idx="17"/>
          </p:nvPr>
        </p:nvSpPr>
        <p:spPr/>
        <p:txBody>
          <a:bodyPr rtlCol="0"/>
          <a:lstStyle/>
          <a:p>
            <a:pPr rtl="0"/>
            <a:r>
              <a:rPr lang="en-US" noProof="1"/>
              <a:t>5</a:t>
            </a:r>
          </a:p>
        </p:txBody>
      </p:sp>
      <p:pic>
        <p:nvPicPr>
          <p:cNvPr id="10" name="Picture 9">
            <a:extLst>
              <a:ext uri="{FF2B5EF4-FFF2-40B4-BE49-F238E27FC236}">
                <a16:creationId xmlns:a16="http://schemas.microsoft.com/office/drawing/2014/main" xmlns="" id="{E1E8672B-18A4-4311-AF0F-8909ACDE5E7C}"/>
              </a:ext>
            </a:extLst>
          </p:cNvPr>
          <p:cNvPicPr>
            <a:picLocks noChangeAspect="1"/>
          </p:cNvPicPr>
          <p:nvPr/>
        </p:nvPicPr>
        <p:blipFill>
          <a:blip r:embed="rId6"/>
          <a:srcRect/>
          <a:stretch/>
        </p:blipFill>
        <p:spPr>
          <a:xfrm>
            <a:off x="6932176" y="4535398"/>
            <a:ext cx="3023204" cy="521974"/>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xmlns="" id="{1DB2A9E4-C6D1-4AA1-91FA-8D6303AAE587}"/>
              </a:ext>
            </a:extLst>
          </p:cNvPr>
          <p:cNvPicPr>
            <a:picLocks noChangeAspect="1"/>
          </p:cNvPicPr>
          <p:nvPr/>
        </p:nvPicPr>
        <p:blipFill rotWithShape="1">
          <a:blip r:embed="rId7"/>
          <a:srcRect b="36220"/>
          <a:stretch/>
        </p:blipFill>
        <p:spPr>
          <a:xfrm>
            <a:off x="9003089" y="2747953"/>
            <a:ext cx="2415462" cy="1540584"/>
          </a:xfrm>
          <a:prstGeom prst="rect">
            <a:avLst/>
          </a:prstGeom>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xmlns="" id="{E0022442-6A34-430B-B589-96C0C06A0069}"/>
              </a:ext>
            </a:extLst>
          </p:cNvPr>
          <p:cNvPicPr>
            <a:picLocks noChangeAspect="1"/>
          </p:cNvPicPr>
          <p:nvPr/>
        </p:nvPicPr>
        <p:blipFill>
          <a:blip r:embed="rId8"/>
          <a:srcRect/>
          <a:stretch/>
        </p:blipFill>
        <p:spPr>
          <a:xfrm>
            <a:off x="6640575" y="2501092"/>
            <a:ext cx="2552252" cy="1304483"/>
          </a:xfrm>
          <a:prstGeom prst="rect">
            <a:avLst/>
          </a:prstGeom>
          <a:effectLst>
            <a:outerShdw blurRad="63500" sx="102000" sy="102000" algn="ctr" rotWithShape="0">
              <a:prstClr val="black">
                <a:alpha val="40000"/>
              </a:prstClr>
            </a:outerShdw>
          </a:effectLst>
        </p:spPr>
      </p:pic>
      <p:sp>
        <p:nvSpPr>
          <p:cNvPr id="23" name="TextBox 22">
            <a:extLst>
              <a:ext uri="{FF2B5EF4-FFF2-40B4-BE49-F238E27FC236}">
                <a16:creationId xmlns:a16="http://schemas.microsoft.com/office/drawing/2014/main" xmlns="" id="{4123C13D-2308-4061-B387-5D8A20F39C19}"/>
              </a:ext>
            </a:extLst>
          </p:cNvPr>
          <p:cNvSpPr txBox="1"/>
          <p:nvPr/>
        </p:nvSpPr>
        <p:spPr>
          <a:xfrm>
            <a:off x="7280111" y="1094327"/>
            <a:ext cx="3445957" cy="954107"/>
          </a:xfrm>
          <a:prstGeom prst="rect">
            <a:avLst/>
          </a:prstGeo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810000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mj-lt"/>
              </a:rPr>
              <a:t>Some fact-checking websites</a:t>
            </a:r>
          </a:p>
        </p:txBody>
      </p:sp>
      <p:sp>
        <p:nvSpPr>
          <p:cNvPr id="16" name="Контейнер на съдържание 6">
            <a:extLst>
              <a:ext uri="{FF2B5EF4-FFF2-40B4-BE49-F238E27FC236}">
                <a16:creationId xmlns:a16="http://schemas.microsoft.com/office/drawing/2014/main" xmlns="" id="{32BC4A84-0E88-4483-9213-A266F683E8ED}"/>
              </a:ext>
            </a:extLst>
          </p:cNvPr>
          <p:cNvSpPr txBox="1">
            <a:spLocks/>
          </p:cNvSpPr>
          <p:nvPr/>
        </p:nvSpPr>
        <p:spPr>
          <a:xfrm>
            <a:off x="1160624" y="2111261"/>
            <a:ext cx="3894837" cy="2789896"/>
          </a:xfrm>
          <a:prstGeom prst="rect">
            <a:avLst/>
          </a:prstGeo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810000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Font typeface="Arial" panose="020B0604020202020204" pitchFamily="34" charset="0"/>
              <a:buNone/>
            </a:pPr>
            <a:r>
              <a:rPr lang="en-US" sz="2300" noProof="1"/>
              <a:t>I also </a:t>
            </a:r>
            <a:r>
              <a:rPr lang="en-US" sz="2300" noProof="1" smtClean="0"/>
              <a:t>used </a:t>
            </a:r>
            <a:r>
              <a:rPr lang="en-US" sz="2300" noProof="1"/>
              <a:t>fact-checking websites (International Fact-Checking Network (IFCN), politifact.com or snopes.com). They all check whether a story is real or fake. Also, these sites often do extra research so I can find out the whole story.</a:t>
            </a:r>
            <a:endParaRPr lang="bg-BG" sz="2300" noProof="1"/>
          </a:p>
        </p:txBody>
      </p:sp>
    </p:spTree>
    <p:extLst>
      <p:ext uri="{BB962C8B-B14F-4D97-AF65-F5344CB8AC3E}">
        <p14:creationId xmlns:p14="http://schemas.microsoft.com/office/powerpoint/2010/main" xmlns="" val="294830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0367D55F-CE47-459A-8F6C-6DA958B62BAF}"/>
              </a:ext>
            </a:extLst>
          </p:cNvPr>
          <p:cNvSpPr>
            <a:spLocks noGrp="1"/>
          </p:cNvSpPr>
          <p:nvPr>
            <p:ph sz="quarter" idx="16"/>
          </p:nvPr>
        </p:nvSpPr>
        <p:spPr>
          <a:xfrm>
            <a:off x="6372524" y="2228303"/>
            <a:ext cx="5220309" cy="3764123"/>
          </a:xfrm>
          <a:gradFill flip="none" rotWithShape="1">
            <a:gsLst>
              <a:gs pos="0">
                <a:schemeClr val="dk2">
                  <a:tint val="95000"/>
                  <a:satMod val="170000"/>
                  <a:shade val="30000"/>
                  <a:satMod val="115000"/>
                </a:schemeClr>
              </a:gs>
              <a:gs pos="50000">
                <a:schemeClr val="dk2">
                  <a:tint val="95000"/>
                  <a:satMod val="170000"/>
                  <a:shade val="67500"/>
                  <a:satMod val="115000"/>
                </a:schemeClr>
              </a:gs>
              <a:gs pos="100000">
                <a:schemeClr val="dk2">
                  <a:tint val="95000"/>
                  <a:satMod val="170000"/>
                  <a:shade val="100000"/>
                  <a:satMod val="115000"/>
                </a:schemeClr>
              </a:gs>
            </a:gsLst>
            <a:lin ang="8100000" scaled="1"/>
            <a:tileRect/>
          </a:gradFill>
          <a:effectLst>
            <a:outerShdw blurRad="63500" sx="102000" sy="102000" algn="ctr" rotWithShape="0">
              <a:prstClr val="black">
                <a:alpha val="40000"/>
              </a:prstClr>
            </a:outerShdw>
          </a:effectLst>
        </p:spPr>
        <p:style>
          <a:lnRef idx="0">
            <a:scrgbClr r="0" g="0" b="0"/>
          </a:lnRef>
          <a:fillRef idx="1002">
            <a:schemeClr val="dk2"/>
          </a:fillRef>
          <a:effectRef idx="0">
            <a:scrgbClr r="0" g="0" b="0"/>
          </a:effectRef>
          <a:fontRef idx="major"/>
        </p:style>
        <p:txBody>
          <a:bodyPr>
            <a:normAutofit/>
          </a:bodyPr>
          <a:lstStyle/>
          <a:p>
            <a:pPr marL="0" indent="0">
              <a:buNone/>
            </a:pPr>
            <a:r>
              <a:rPr lang="en-US" dirty="0">
                <a:effectLst>
                  <a:outerShdw blurRad="38100" dist="38100" dir="2700000" algn="tl">
                    <a:srgbClr val="000000">
                      <a:alpha val="43137"/>
                    </a:srgbClr>
                  </a:outerShdw>
                </a:effectLst>
              </a:rPr>
              <a:t>Fake news can be very dangerous today. They seriously threaten to undermine discussions on topics of public interest. They manipulate people’s perceptions of reality, mostly used to influence politics and promote advertising. Fake news can even cause violence, fear or ruining one’s reputation. </a:t>
            </a:r>
          </a:p>
        </p:txBody>
      </p:sp>
      <p:sp>
        <p:nvSpPr>
          <p:cNvPr id="7" name="Title 6">
            <a:extLst>
              <a:ext uri="{FF2B5EF4-FFF2-40B4-BE49-F238E27FC236}">
                <a16:creationId xmlns:a16="http://schemas.microsoft.com/office/drawing/2014/main" xmlns="" id="{A42F7631-CCED-4EFA-B02B-CBF0CC257B81}"/>
              </a:ext>
            </a:extLst>
          </p:cNvPr>
          <p:cNvSpPr>
            <a:spLocks noGrp="1"/>
          </p:cNvSpPr>
          <p:nvPr>
            <p:ph type="title"/>
          </p:nvPr>
        </p:nvSpPr>
        <p:spPr>
          <a:xfrm>
            <a:off x="6372524" y="738821"/>
            <a:ext cx="5220309" cy="949910"/>
          </a:xfrm>
          <a:solidFill>
            <a:schemeClr val="accent3">
              <a:lumMod val="60000"/>
              <a:lumOff val="40000"/>
            </a:schemeClr>
          </a:solidFill>
          <a:effectLst>
            <a:outerShdw blurRad="63500" sx="102000" sy="102000" algn="ctr" rotWithShape="0">
              <a:prstClr val="black">
                <a:alpha val="40000"/>
              </a:prstClr>
            </a:outerShdw>
          </a:effectLst>
        </p:spPr>
        <p:txBody>
          <a:bodyPr/>
          <a:lstStyle/>
          <a:p>
            <a:r>
              <a:rPr lang="en-US" dirty="0">
                <a:effectLst>
                  <a:outerShdw blurRad="38100" dist="38100" dir="2700000" algn="tl">
                    <a:srgbClr val="000000">
                      <a:alpha val="43137"/>
                    </a:srgbClr>
                  </a:outerShdw>
                </a:effectLst>
              </a:rPr>
              <a:t>Danger and consequences of fake news</a:t>
            </a:r>
          </a:p>
        </p:txBody>
      </p:sp>
      <p:sp>
        <p:nvSpPr>
          <p:cNvPr id="6" name="Slide Number Placeholder 5">
            <a:extLst>
              <a:ext uri="{FF2B5EF4-FFF2-40B4-BE49-F238E27FC236}">
                <a16:creationId xmlns:a16="http://schemas.microsoft.com/office/drawing/2014/main" xmlns="" id="{B251832D-C6A4-4FAE-9CF2-995FC6C7F956}"/>
              </a:ext>
            </a:extLst>
          </p:cNvPr>
          <p:cNvSpPr>
            <a:spLocks noGrp="1"/>
          </p:cNvSpPr>
          <p:nvPr>
            <p:ph type="sldNum" sz="quarter" idx="18"/>
          </p:nvPr>
        </p:nvSpPr>
        <p:spPr/>
        <p:txBody>
          <a:bodyPr/>
          <a:lstStyle/>
          <a:p>
            <a:pPr rtl="0"/>
            <a:r>
              <a:rPr lang="en-US" noProof="1"/>
              <a:t>6</a:t>
            </a:r>
          </a:p>
        </p:txBody>
      </p:sp>
      <p:pic>
        <p:nvPicPr>
          <p:cNvPr id="12" name="Picture 11">
            <a:extLst>
              <a:ext uri="{FF2B5EF4-FFF2-40B4-BE49-F238E27FC236}">
                <a16:creationId xmlns:a16="http://schemas.microsoft.com/office/drawing/2014/main" xmlns="" id="{8953A579-9387-4249-83EC-7B7FE9FAC25B}"/>
              </a:ext>
            </a:extLst>
          </p:cNvPr>
          <p:cNvPicPr>
            <a:picLocks noChangeAspect="1"/>
          </p:cNvPicPr>
          <p:nvPr/>
        </p:nvPicPr>
        <p:blipFill rotWithShape="1">
          <a:blip r:embed="rId2"/>
          <a:srcRect l="3124" t="1029" r="9187" b="-1029"/>
          <a:stretch/>
        </p:blipFill>
        <p:spPr>
          <a:xfrm>
            <a:off x="973107" y="839926"/>
            <a:ext cx="3405513" cy="2589074"/>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xmlns="" id="{47B661CB-4CF1-461B-9F3A-DBE05D24DFAD}"/>
              </a:ext>
            </a:extLst>
          </p:cNvPr>
          <p:cNvPicPr>
            <a:picLocks noChangeAspect="1"/>
          </p:cNvPicPr>
          <p:nvPr/>
        </p:nvPicPr>
        <p:blipFill rotWithShape="1">
          <a:blip r:embed="rId3"/>
          <a:srcRect l="13259" r="7918"/>
          <a:stretch/>
        </p:blipFill>
        <p:spPr>
          <a:xfrm>
            <a:off x="1449048" y="3729730"/>
            <a:ext cx="3405513" cy="24302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xmlns="" val="130936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Контейнер за картина 4" descr="Триъгълен дизайн на таван">
            <a:extLst>
              <a:ext uri="{FF2B5EF4-FFF2-40B4-BE49-F238E27FC236}">
                <a16:creationId xmlns:a16="http://schemas.microsoft.com/office/drawing/2014/main" xmlns="" id="{ECE6809B-9586-4FFC-9D20-26C51CA9653B}"/>
              </a:ext>
            </a:extLst>
          </p:cNvPr>
          <p:cNvPicPr>
            <a:picLocks noGrp="1" noChangeAspect="1"/>
          </p:cNvPicPr>
          <p:nvPr>
            <p:ph type="pic" sz="quarter" idx="15"/>
          </p:nvPr>
        </p:nvPicPr>
        <p:blipFill>
          <a:blip r:embed="rId3">
            <a:extLst>
              <a:ext uri="{28A0092B-C50C-407E-A947-70E740481C1C}">
                <a14:useLocalDpi xmlns:a14="http://schemas.microsoft.com/office/drawing/2010/main" xmlns="" val="0"/>
              </a:ext>
            </a:extLst>
          </a:blip>
          <a:srcRect/>
          <a:stretch>
            <a:fillRect/>
          </a:stretch>
        </p:blipFill>
        <p:spPr/>
      </p:pic>
      <p:sp>
        <p:nvSpPr>
          <p:cNvPr id="35" name="Правоъгълник 34">
            <a:extLst>
              <a:ext uri="{FF2B5EF4-FFF2-40B4-BE49-F238E27FC236}">
                <a16:creationId xmlns:a16="http://schemas.microsoft.com/office/drawing/2014/main" xmlns="" id="{B6C8E487-ADDC-4F1B-A30A-BAABB4998F49}"/>
              </a:ext>
              <a:ext uri="{C183D7F6-B498-43B3-948B-1728B52AA6E4}">
                <adec:decorative xmlns:adec="http://schemas.microsoft.com/office/drawing/2017/decorative" xmlns="" val="1"/>
              </a:ext>
            </a:extLst>
          </p:cNvPr>
          <p:cNvSpPr/>
          <p:nvPr/>
        </p:nvSpPr>
        <p:spPr>
          <a:xfrm>
            <a:off x="-35508" y="20298"/>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grpSp>
        <p:nvGrpSpPr>
          <p:cNvPr id="40" name="Група 39">
            <a:extLst>
              <a:ext uri="{FF2B5EF4-FFF2-40B4-BE49-F238E27FC236}">
                <a16:creationId xmlns:a16="http://schemas.microsoft.com/office/drawing/2014/main" xmlns=""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Правоъгълник 41">
              <a:extLst>
                <a:ext uri="{FF2B5EF4-FFF2-40B4-BE49-F238E27FC236}">
                  <a16:creationId xmlns:a16="http://schemas.microsoft.com/office/drawing/2014/main" xmlns="" id="{B601E3FC-2016-4085-9A4B-A172702EAAE1}"/>
                </a:ext>
                <a:ext uri="{C183D7F6-B498-43B3-948B-1728B52AA6E4}">
                  <adec:decorative xmlns:adec="http://schemas.microsoft.com/office/drawing/2017/decorative" xmlns="" val="1"/>
                </a:ext>
              </a:extLst>
            </p:cNvPr>
            <p:cNvSpPr/>
            <p:nvPr/>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a:p>
              <a:pPr algn="ctr" rtl="0"/>
              <a:endParaRPr lang="bg-BG" noProof="1"/>
            </a:p>
          </p:txBody>
        </p:sp>
        <p:sp>
          <p:nvSpPr>
            <p:cNvPr id="41" name="Правоъгълник 40">
              <a:extLst>
                <a:ext uri="{FF2B5EF4-FFF2-40B4-BE49-F238E27FC236}">
                  <a16:creationId xmlns:a16="http://schemas.microsoft.com/office/drawing/2014/main" xmlns="" id="{2CBF662F-A198-4AD3-8EBC-0EC9A52B2994}"/>
                </a:ext>
                <a:ext uri="{C183D7F6-B498-43B3-948B-1728B52AA6E4}">
                  <adec:decorative xmlns:adec="http://schemas.microsoft.com/office/drawing/2017/decorative" xmlns="" val="1"/>
                </a:ext>
              </a:extLst>
            </p:cNvPr>
            <p:cNvSpPr/>
            <p:nvPr/>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sp>
          <p:nvSpPr>
            <p:cNvPr id="43" name="Правоъгълник 42">
              <a:extLst>
                <a:ext uri="{FF2B5EF4-FFF2-40B4-BE49-F238E27FC236}">
                  <a16:creationId xmlns:a16="http://schemas.microsoft.com/office/drawing/2014/main" xmlns="" id="{142E86C5-8E5F-4620-A4FB-D1F926179D18}"/>
                </a:ext>
                <a:ext uri="{C183D7F6-B498-43B3-948B-1728B52AA6E4}">
                  <adec:decorative xmlns:adec="http://schemas.microsoft.com/office/drawing/2017/decorative" xmlns="" val="1"/>
                </a:ext>
              </a:extLst>
            </p:cNvPr>
            <p:cNvSpPr/>
            <p:nvPr/>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1"/>
            </a:p>
          </p:txBody>
        </p:sp>
      </p:grpSp>
      <p:sp>
        <p:nvSpPr>
          <p:cNvPr id="6" name="Заглавие 5">
            <a:extLst>
              <a:ext uri="{FF2B5EF4-FFF2-40B4-BE49-F238E27FC236}">
                <a16:creationId xmlns:a16="http://schemas.microsoft.com/office/drawing/2014/main" xmlns="" id="{7E0E8055-17FA-43CE-9F03-E712F496B7CF}"/>
              </a:ext>
            </a:extLst>
          </p:cNvPr>
          <p:cNvSpPr>
            <a:spLocks noGrp="1"/>
          </p:cNvSpPr>
          <p:nvPr>
            <p:ph type="ctrTitle"/>
          </p:nvPr>
        </p:nvSpPr>
        <p:spPr>
          <a:xfrm>
            <a:off x="2755864" y="2505427"/>
            <a:ext cx="6609256" cy="1508126"/>
          </a:xfrm>
        </p:spPr>
        <p:txBody>
          <a:bodyPr rtlCol="0" anchor="ctr"/>
          <a:lstStyle/>
          <a:p>
            <a:pPr rtl="0"/>
            <a:r>
              <a:rPr lang="en-US" noProof="1"/>
              <a:t>Thank you for your attention!</a:t>
            </a:r>
            <a:endParaRPr lang="bg-BG" noProof="1"/>
          </a:p>
        </p:txBody>
      </p:sp>
    </p:spTree>
    <p:extLst>
      <p:ext uri="{BB962C8B-B14F-4D97-AF65-F5344CB8AC3E}">
        <p14:creationId xmlns:p14="http://schemas.microsoft.com/office/powerpoint/2010/main" xmlns="" val="207078912"/>
      </p:ext>
    </p:extLst>
  </p:cSld>
  <p:clrMapOvr>
    <a:masterClrMapping/>
  </p:clrMapOvr>
</p:sld>
</file>

<file path=ppt/theme/theme1.xml><?xml version="1.0" encoding="utf-8"?>
<a:theme xmlns:a="http://schemas.openxmlformats.org/drawingml/2006/main" name="tf34357351">
  <a:themeElements>
    <a:clrScheme name="По избор 1">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FFFFFF"/>
      </a:hlink>
      <a:folHlink>
        <a:srgbClr val="FFFFFF"/>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36854022_TF34357351" id="{4DC33878-F57F-45CA-A8E3-13F4BF06D5F8}" vid="{E71AE1FD-3CE5-4DF3-A99C-A60A6B138BDA}"/>
    </a:ext>
  </a:extLst>
</a:theme>
</file>

<file path=ppt/theme/theme2.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2361ED8-85A0-453F-805C-6D9AF4A72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5F1FAD-176C-4A03-BD9A-1520119CFB52}">
  <ds:schemaRefs>
    <ds:schemaRef ds:uri="http://schemas.microsoft.com/sharepoint/v3/contenttype/forms"/>
  </ds:schemaRefs>
</ds:datastoreItem>
</file>

<file path=customXml/itemProps3.xml><?xml version="1.0" encoding="utf-8"?>
<ds:datastoreItem xmlns:ds="http://schemas.openxmlformats.org/officeDocument/2006/customXml" ds:itemID="{273B18BB-C24E-408B-9A12-8848DDD7A302}">
  <ds:schemaRef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tf34357351</Template>
  <TotalTime>0</TotalTime>
  <Words>356</Words>
  <Application>Microsoft Office PowerPoint</Application>
  <PresentationFormat>По избор</PresentationFormat>
  <Paragraphs>490</Paragraphs>
  <Slides>8</Slides>
  <Notes>5</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8</vt:i4>
      </vt:variant>
    </vt:vector>
  </HeadingPairs>
  <TitlesOfParts>
    <vt:vector size="9" baseType="lpstr">
      <vt:lpstr>tf34357351</vt:lpstr>
      <vt:lpstr>FAKE NEWS</vt:lpstr>
      <vt:lpstr>“Bulgarians do not need a state’’</vt:lpstr>
      <vt:lpstr>“Bulgarians do not need a state’’</vt:lpstr>
      <vt:lpstr>.</vt:lpstr>
      <vt:lpstr>Слайд 5</vt:lpstr>
      <vt:lpstr>Слайд 6</vt:lpstr>
      <vt:lpstr>Danger and consequences of fake news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2020-01-09T10:29:07Z</dcterms:created>
  <dcterms:modified xsi:type="dcterms:W3CDTF">2020-02-02T14:25:46Z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