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1E0530-25D5-495E-9590-1BE3CBAF5819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D34CE68-E978-4E61-A231-C6966FE38D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848600" cy="1927225"/>
          </a:xfrm>
        </p:spPr>
        <p:txBody>
          <a:bodyPr/>
          <a:lstStyle/>
          <a:p>
            <a:r>
              <a:rPr lang="en-US" dirty="0" smtClean="0"/>
              <a:t>Fake news </a:t>
            </a:r>
            <a:br>
              <a:rPr lang="en-US" dirty="0" smtClean="0"/>
            </a:br>
            <a:r>
              <a:rPr lang="en-US" dirty="0" err="1" smtClean="0"/>
              <a:t>bulgaria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“Turkish Tourists who regularly arrive in </a:t>
            </a:r>
            <a:r>
              <a:rPr lang="en-US" sz="3200" dirty="0" err="1" smtClean="0"/>
              <a:t>Kurdzhali</a:t>
            </a:r>
            <a:r>
              <a:rPr lang="en-US" sz="3200" dirty="0" smtClean="0"/>
              <a:t> are in fact immigrants, not tourists” </a:t>
            </a:r>
            <a:endParaRPr lang="en-US" sz="3200" dirty="0"/>
          </a:p>
        </p:txBody>
      </p:sp>
      <p:pic>
        <p:nvPicPr>
          <p:cNvPr id="1026" name="Picture 2" descr="C:\Users\marti\OneDrive\Desktop\Image_6127423_308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62000"/>
            <a:ext cx="4638996" cy="260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14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week ten </a:t>
            </a:r>
            <a:r>
              <a:rPr lang="en-US" dirty="0"/>
              <a:t>b</a:t>
            </a:r>
            <a:r>
              <a:rPr lang="en-US" dirty="0" smtClean="0"/>
              <a:t>uses </a:t>
            </a:r>
            <a:r>
              <a:rPr lang="en-US" dirty="0" smtClean="0"/>
              <a:t>entered Bulgaria  </a:t>
            </a:r>
            <a:r>
              <a:rPr lang="en-US" dirty="0" smtClean="0"/>
              <a:t>from “Captain </a:t>
            </a:r>
            <a:r>
              <a:rPr lang="en-US" dirty="0" err="1" smtClean="0"/>
              <a:t>Andreevo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article says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buses </a:t>
            </a:r>
            <a:r>
              <a:rPr lang="en-US" dirty="0" smtClean="0"/>
              <a:t>t</a:t>
            </a:r>
            <a:r>
              <a:rPr lang="en-US" dirty="0" smtClean="0"/>
              <a:t>ravel </a:t>
            </a:r>
            <a:r>
              <a:rPr lang="en-US" dirty="0" smtClean="0"/>
              <a:t>mostly to the region of </a:t>
            </a:r>
            <a:r>
              <a:rPr lang="en-US" dirty="0" err="1" smtClean="0"/>
              <a:t>Haskovo</a:t>
            </a:r>
            <a:r>
              <a:rPr lang="en-US" dirty="0" smtClean="0"/>
              <a:t> and </a:t>
            </a:r>
            <a:r>
              <a:rPr lang="en-US" dirty="0" err="1" smtClean="0"/>
              <a:t>Kurdzhali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within </a:t>
            </a:r>
            <a:r>
              <a:rPr lang="en-US" dirty="0" smtClean="0"/>
              <a:t>one hour four suspicious buses </a:t>
            </a:r>
            <a:r>
              <a:rPr lang="en-US" dirty="0" smtClean="0"/>
              <a:t>arrived at the </a:t>
            </a:r>
            <a:r>
              <a:rPr lang="en-US" dirty="0" smtClean="0"/>
              <a:t>bus station </a:t>
            </a:r>
            <a:r>
              <a:rPr lang="en-US" dirty="0" smtClean="0"/>
              <a:t>in </a:t>
            </a:r>
            <a:r>
              <a:rPr lang="en-US" dirty="0" err="1" smtClean="0"/>
              <a:t>Kurdzhali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buses </a:t>
            </a:r>
            <a:r>
              <a:rPr lang="en-US" dirty="0" smtClean="0"/>
              <a:t>don’t belong to any </a:t>
            </a:r>
            <a:r>
              <a:rPr lang="en-US" dirty="0" smtClean="0"/>
              <a:t>tourist </a:t>
            </a:r>
            <a:r>
              <a:rPr lang="en-US" dirty="0" smtClean="0"/>
              <a:t>agency 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routes are mentioned </a:t>
            </a:r>
            <a:r>
              <a:rPr lang="en-US" dirty="0" smtClean="0"/>
              <a:t>on their windshields </a:t>
            </a:r>
            <a:r>
              <a:rPr lang="en-US" dirty="0" smtClean="0"/>
              <a:t>notices</a:t>
            </a:r>
            <a:endParaRPr lang="en-US" dirty="0" smtClean="0"/>
          </a:p>
          <a:p>
            <a:r>
              <a:rPr lang="en-US" dirty="0" smtClean="0"/>
              <a:t>As a conclusion, the </a:t>
            </a:r>
            <a:r>
              <a:rPr lang="en-US" dirty="0" smtClean="0"/>
              <a:t>article says they </a:t>
            </a:r>
            <a:r>
              <a:rPr lang="en-US" dirty="0" smtClean="0"/>
              <a:t>could </a:t>
            </a:r>
            <a:r>
              <a:rPr lang="en-US" dirty="0" smtClean="0"/>
              <a:t>actually be </a:t>
            </a:r>
            <a:r>
              <a:rPr lang="en-US" dirty="0" smtClean="0"/>
              <a:t>full immigrants, who want to move to Europe.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411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article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find the article fake because the site is </a:t>
            </a:r>
            <a:r>
              <a:rPr lang="en-US" dirty="0" err="1" smtClean="0"/>
              <a:t>anonimous</a:t>
            </a:r>
            <a:r>
              <a:rPr lang="en-US" dirty="0"/>
              <a:t> </a:t>
            </a:r>
            <a:r>
              <a:rPr lang="en-US" dirty="0" smtClean="0"/>
              <a:t>and the author of the article is </a:t>
            </a:r>
            <a:r>
              <a:rPr lang="en-US" dirty="0" smtClean="0"/>
              <a:t>also unknown.</a:t>
            </a:r>
            <a:endParaRPr lang="en-US" dirty="0" smtClean="0"/>
          </a:p>
          <a:p>
            <a:r>
              <a:rPr lang="en-US" dirty="0"/>
              <a:t>There are no </a:t>
            </a:r>
            <a:r>
              <a:rPr lang="en-US" dirty="0" smtClean="0"/>
              <a:t>eyewitnesses mentioned/registered.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 smtClean="0"/>
              <a:t>a lot of spelling mistakes, which speaks volumes about what kind of people deal with such stuff.</a:t>
            </a:r>
            <a:endParaRPr lang="en-US" dirty="0" smtClean="0"/>
          </a:p>
          <a:p>
            <a:r>
              <a:rPr lang="en-US" dirty="0" smtClean="0"/>
              <a:t>And the information isn’t full.</a:t>
            </a:r>
          </a:p>
          <a:p>
            <a:endParaRPr lang="en-US" dirty="0"/>
          </a:p>
        </p:txBody>
      </p:sp>
      <p:pic>
        <p:nvPicPr>
          <p:cNvPr id="3074" name="Picture 2" descr="C:\Users\marti\OneDrive\Desktop\Image_6127421_128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16547"/>
            <a:ext cx="5066083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760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consequenses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156569"/>
            <a:ext cx="6934200" cy="4648200"/>
          </a:xfrm>
        </p:spPr>
        <p:txBody>
          <a:bodyPr/>
          <a:lstStyle/>
          <a:p>
            <a:r>
              <a:rPr lang="en-US" dirty="0" smtClean="0"/>
              <a:t>That </a:t>
            </a:r>
            <a:r>
              <a:rPr lang="en-US" dirty="0" smtClean="0"/>
              <a:t>fake news can damage the relationship between Turkey and Bulgaria.</a:t>
            </a:r>
          </a:p>
          <a:p>
            <a:r>
              <a:rPr lang="en-US" dirty="0" smtClean="0"/>
              <a:t>This can lead to closed boarders.</a:t>
            </a:r>
          </a:p>
          <a:p>
            <a:r>
              <a:rPr lang="en-US" dirty="0" err="1" smtClean="0"/>
              <a:t>mightnot</a:t>
            </a:r>
            <a:r>
              <a:rPr lang="en-US" dirty="0" smtClean="0"/>
              <a:t> </a:t>
            </a:r>
            <a:r>
              <a:rPr lang="en-US" dirty="0" smtClean="0"/>
              <a:t>allow </a:t>
            </a:r>
            <a:r>
              <a:rPr lang="en-US" dirty="0" smtClean="0"/>
              <a:t>T</a:t>
            </a:r>
            <a:r>
              <a:rPr lang="en-US" dirty="0" smtClean="0"/>
              <a:t>urkish </a:t>
            </a:r>
            <a:r>
              <a:rPr lang="en-US" dirty="0" smtClean="0"/>
              <a:t>tourists to cross the </a:t>
            </a:r>
            <a:r>
              <a:rPr lang="en-US" dirty="0" smtClean="0"/>
              <a:t>border for a certain period of time.</a:t>
            </a:r>
            <a:endParaRPr lang="en-US" dirty="0" smtClean="0"/>
          </a:p>
          <a:p>
            <a:r>
              <a:rPr lang="en-US" dirty="0" smtClean="0"/>
              <a:t>The news </a:t>
            </a:r>
            <a:r>
              <a:rPr lang="en-US" dirty="0" smtClean="0"/>
              <a:t>may </a:t>
            </a:r>
            <a:r>
              <a:rPr lang="en-US" dirty="0" smtClean="0"/>
              <a:t>damage the </a:t>
            </a:r>
            <a:r>
              <a:rPr lang="en-US" dirty="0" err="1" smtClean="0"/>
              <a:t>Kurdzhali</a:t>
            </a:r>
            <a:r>
              <a:rPr lang="en-US" dirty="0" smtClean="0"/>
              <a:t> </a:t>
            </a:r>
            <a:r>
              <a:rPr lang="en-US" dirty="0" smtClean="0"/>
              <a:t>region’ reputation badly.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marti\OneDrive\Desktop\Image_6127420_128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86200"/>
            <a:ext cx="4534207" cy="254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174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8229600" cy="990600"/>
          </a:xfrm>
        </p:spPr>
        <p:txBody>
          <a:bodyPr/>
          <a:lstStyle/>
          <a:p>
            <a:r>
              <a:rPr lang="en-US" dirty="0" smtClean="0"/>
              <a:t> Thank you for the attention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 descr="C:\Users\marti\OneDrive\Desktop\thank-you-no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494337" cy="421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603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206</Words>
  <Application>Microsoft Office PowerPoint</Application>
  <PresentationFormat>Презентация на цял екран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Clarity</vt:lpstr>
      <vt:lpstr>Fake news  bulgaria </vt:lpstr>
      <vt:lpstr>Last week ten buses entered Bulgaria  from “Captain Andreevo”</vt:lpstr>
      <vt:lpstr>Fake article </vt:lpstr>
      <vt:lpstr>The consequenses </vt:lpstr>
      <vt:lpstr> Thank you for the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Fake news  bulgaria</dc:title>
  <dc:creator>Gaming PC</dc:creator>
  <cp:lastModifiedBy>lenovo</cp:lastModifiedBy>
  <cp:revision>6</cp:revision>
  <dcterms:created xsi:type="dcterms:W3CDTF">2020-01-30T11:56:14Z</dcterms:created>
  <dcterms:modified xsi:type="dcterms:W3CDTF">2020-02-02T14:17:51Z</dcterms:modified>
</cp:coreProperties>
</file>