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8" name="Заглавие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bg-BG" smtClean="0"/>
              <a:t>Щракнете, за да редактирате стила на заглавието в образеца</a:t>
            </a:r>
            <a:endParaRPr kumimoji="0" lang="en-US"/>
          </a:p>
        </p:txBody>
      </p:sp>
      <p:sp>
        <p:nvSpPr>
          <p:cNvPr id="28" name="Контейнер за дата 27"/>
          <p:cNvSpPr>
            <a:spLocks noGrp="1"/>
          </p:cNvSpPr>
          <p:nvPr>
            <p:ph type="dt" sz="half" idx="10"/>
          </p:nvPr>
        </p:nvSpPr>
        <p:spPr/>
        <p:txBody>
          <a:bodyPr/>
          <a:lstStyle/>
          <a:p>
            <a:fld id="{22B35730-BCF4-4396-B8B9-CDCD4DB8B04E}" type="datetimeFigureOut">
              <a:rPr lang="bg-BG" smtClean="0"/>
              <a:pPr/>
              <a:t>30.1.2020 г.</a:t>
            </a:fld>
            <a:endParaRPr lang="bg-BG"/>
          </a:p>
        </p:txBody>
      </p:sp>
      <p:sp>
        <p:nvSpPr>
          <p:cNvPr id="17" name="Контейнер за долния колонтитул 16"/>
          <p:cNvSpPr>
            <a:spLocks noGrp="1"/>
          </p:cNvSpPr>
          <p:nvPr>
            <p:ph type="ftr" sz="quarter" idx="11"/>
          </p:nvPr>
        </p:nvSpPr>
        <p:spPr/>
        <p:txBody>
          <a:bodyPr/>
          <a:lstStyle/>
          <a:p>
            <a:endParaRPr lang="bg-BG"/>
          </a:p>
        </p:txBody>
      </p:sp>
      <p:sp>
        <p:nvSpPr>
          <p:cNvPr id="29" name="Контейнер за номер на слайда 28"/>
          <p:cNvSpPr>
            <a:spLocks noGrp="1"/>
          </p:cNvSpPr>
          <p:nvPr>
            <p:ph type="sldNum" sz="quarter" idx="12"/>
          </p:nvPr>
        </p:nvSpPr>
        <p:spPr/>
        <p:txBody>
          <a:bodyPr/>
          <a:lstStyle/>
          <a:p>
            <a:fld id="{6BF4BC6A-F2F2-4189-84A7-90C3E52F200B}" type="slidenum">
              <a:rPr lang="bg-BG" smtClean="0"/>
              <a:pPr/>
              <a:t>‹#›</a:t>
            </a:fld>
            <a:endParaRPr lang="bg-BG"/>
          </a:p>
        </p:txBody>
      </p:sp>
      <p:sp>
        <p:nvSpPr>
          <p:cNvPr id="9" name="Подзаглавие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bg-BG" smtClean="0"/>
              <a:t>Щракнете, за да редактирате стила на подзаглавията в образеца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kumimoji="0" lang="bg-BG" smtClean="0"/>
              <a:t>Щракнете, за да редактирате стила на заглавието в образеца</a:t>
            </a:r>
            <a:endParaRPr kumimoji="0" lang="en-US"/>
          </a:p>
        </p:txBody>
      </p:sp>
      <p:sp>
        <p:nvSpPr>
          <p:cNvPr id="3" name="Контейнер за вертикален текст 2"/>
          <p:cNvSpPr>
            <a:spLocks noGrp="1"/>
          </p:cNvSpPr>
          <p:nvPr>
            <p:ph type="body" orient="vert" idx="1"/>
          </p:nvPr>
        </p:nvSpPr>
        <p:spPr/>
        <p:txBody>
          <a:bodyPr vert="eaVert"/>
          <a:lstStyle/>
          <a:p>
            <a:pPr lvl="0" eaLnBrk="1" latinLnBrk="0" hangingPunct="1"/>
            <a:r>
              <a:rPr lang="bg-BG" smtClean="0"/>
              <a:t>Щракн., за да ред. стил на загл. в обр.</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4" name="Контейнер за дата 3"/>
          <p:cNvSpPr>
            <a:spLocks noGrp="1"/>
          </p:cNvSpPr>
          <p:nvPr>
            <p:ph type="dt" sz="half" idx="10"/>
          </p:nvPr>
        </p:nvSpPr>
        <p:spPr/>
        <p:txBody>
          <a:bodyPr/>
          <a:lstStyle/>
          <a:p>
            <a:fld id="{22B35730-BCF4-4396-B8B9-CDCD4DB8B04E}" type="datetimeFigureOut">
              <a:rPr lang="bg-BG" smtClean="0"/>
              <a:pPr/>
              <a:t>30.1.2020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6BF4BC6A-F2F2-4189-84A7-90C3E52F200B}" type="slidenum">
              <a:rPr lang="bg-BG" smtClean="0"/>
              <a:pPr/>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6629400" y="274638"/>
            <a:ext cx="2057400" cy="5851525"/>
          </a:xfrm>
        </p:spPr>
        <p:txBody>
          <a:bodyPr vert="eaVert"/>
          <a:lstStyle/>
          <a:p>
            <a:r>
              <a:rPr kumimoji="0" lang="bg-BG" smtClean="0"/>
              <a:t>Щракнете, за да редактирате стила на заглавието в образеца</a:t>
            </a:r>
            <a:endParaRPr kumimoji="0" lang="en-US"/>
          </a:p>
        </p:txBody>
      </p:sp>
      <p:sp>
        <p:nvSpPr>
          <p:cNvPr id="3" name="Контейнер за вертикален текст 2"/>
          <p:cNvSpPr>
            <a:spLocks noGrp="1"/>
          </p:cNvSpPr>
          <p:nvPr>
            <p:ph type="body" orient="vert" idx="1"/>
          </p:nvPr>
        </p:nvSpPr>
        <p:spPr>
          <a:xfrm>
            <a:off x="457200" y="274638"/>
            <a:ext cx="6019800" cy="5851525"/>
          </a:xfrm>
        </p:spPr>
        <p:txBody>
          <a:bodyPr vert="eaVert"/>
          <a:lstStyle/>
          <a:p>
            <a:pPr lvl="0" eaLnBrk="1" latinLnBrk="0" hangingPunct="1"/>
            <a:r>
              <a:rPr lang="bg-BG" smtClean="0"/>
              <a:t>Щракн., за да ред. стил на загл. в обр.</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4" name="Контейнер за дата 3"/>
          <p:cNvSpPr>
            <a:spLocks noGrp="1"/>
          </p:cNvSpPr>
          <p:nvPr>
            <p:ph type="dt" sz="half" idx="10"/>
          </p:nvPr>
        </p:nvSpPr>
        <p:spPr/>
        <p:txBody>
          <a:bodyPr/>
          <a:lstStyle/>
          <a:p>
            <a:fld id="{22B35730-BCF4-4396-B8B9-CDCD4DB8B04E}" type="datetimeFigureOut">
              <a:rPr lang="bg-BG" smtClean="0"/>
              <a:pPr/>
              <a:t>30.1.2020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6BF4BC6A-F2F2-4189-84A7-90C3E52F200B}" type="slidenum">
              <a:rPr lang="bg-BG" smtClean="0"/>
              <a:pPr/>
              <a:t>‹#›</a:t>
            </a:fld>
            <a:endParaRPr lang="bg-B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kumimoji="0" lang="bg-BG" smtClean="0"/>
              <a:t>Щракнете, за да редактирате стила на заглавието в образеца</a:t>
            </a:r>
            <a:endParaRPr kumimoji="0" lang="en-US"/>
          </a:p>
        </p:txBody>
      </p:sp>
      <p:sp>
        <p:nvSpPr>
          <p:cNvPr id="3" name="Контейнер за съдържание 2"/>
          <p:cNvSpPr>
            <a:spLocks noGrp="1"/>
          </p:cNvSpPr>
          <p:nvPr>
            <p:ph idx="1"/>
          </p:nvPr>
        </p:nvSpPr>
        <p:spPr/>
        <p:txBody>
          <a:bodyPr/>
          <a:lstStyle/>
          <a:p>
            <a:pPr lvl="0" eaLnBrk="1" latinLnBrk="0" hangingPunct="1"/>
            <a:r>
              <a:rPr lang="bg-BG" smtClean="0"/>
              <a:t>Щракн., за да ред. стил на загл. в обр.</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4" name="Контейнер за дата 3"/>
          <p:cNvSpPr>
            <a:spLocks noGrp="1"/>
          </p:cNvSpPr>
          <p:nvPr>
            <p:ph type="dt" sz="half" idx="10"/>
          </p:nvPr>
        </p:nvSpPr>
        <p:spPr/>
        <p:txBody>
          <a:bodyPr/>
          <a:lstStyle/>
          <a:p>
            <a:fld id="{22B35730-BCF4-4396-B8B9-CDCD4DB8B04E}" type="datetimeFigureOut">
              <a:rPr lang="bg-BG" smtClean="0"/>
              <a:pPr/>
              <a:t>30.1.2020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p:txBody>
          <a:bodyPr/>
          <a:lstStyle/>
          <a:p>
            <a:fld id="{6BF4BC6A-F2F2-4189-84A7-90C3E52F200B}" type="slidenum">
              <a:rPr lang="bg-BG" smtClean="0"/>
              <a:pPr/>
              <a:t>‹#›</a:t>
            </a:fld>
            <a:endParaRPr lang="bg-B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bg>
      <p:bgRef idx="1003">
        <a:schemeClr val="bg2"/>
      </p:bgRef>
    </p:bg>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bg-BG" smtClean="0"/>
              <a:t>Щракнете, за да редактирате стила на заглавието в образеца</a:t>
            </a:r>
            <a:endParaRPr kumimoji="0" lang="en-US"/>
          </a:p>
        </p:txBody>
      </p:sp>
      <p:sp>
        <p:nvSpPr>
          <p:cNvPr id="3" name="Текстов контейнер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bg-BG" smtClean="0"/>
              <a:t>Щракн., за да ред. стил на загл. в обр.</a:t>
            </a:r>
          </a:p>
        </p:txBody>
      </p:sp>
      <p:sp>
        <p:nvSpPr>
          <p:cNvPr id="4" name="Контейнер за дата 3"/>
          <p:cNvSpPr>
            <a:spLocks noGrp="1"/>
          </p:cNvSpPr>
          <p:nvPr>
            <p:ph type="dt" sz="half" idx="10"/>
          </p:nvPr>
        </p:nvSpPr>
        <p:spPr/>
        <p:txBody>
          <a:bodyPr/>
          <a:lstStyle/>
          <a:p>
            <a:fld id="{22B35730-BCF4-4396-B8B9-CDCD4DB8B04E}" type="datetimeFigureOut">
              <a:rPr lang="bg-BG" smtClean="0"/>
              <a:pPr/>
              <a:t>30.1.2020 г.</a:t>
            </a:fld>
            <a:endParaRPr lang="bg-BG"/>
          </a:p>
        </p:txBody>
      </p:sp>
      <p:sp>
        <p:nvSpPr>
          <p:cNvPr id="5" name="Контейнер за долния колонтитул 4"/>
          <p:cNvSpPr>
            <a:spLocks noGrp="1"/>
          </p:cNvSpPr>
          <p:nvPr>
            <p:ph type="ftr" sz="quarter" idx="11"/>
          </p:nvPr>
        </p:nvSpPr>
        <p:spPr/>
        <p:txBody>
          <a:bodyPr/>
          <a:lstStyle/>
          <a:p>
            <a:endParaRPr lang="bg-BG"/>
          </a:p>
        </p:txBody>
      </p:sp>
      <p:sp>
        <p:nvSpPr>
          <p:cNvPr id="6" name="Контейнер за номер на слайда 5"/>
          <p:cNvSpPr>
            <a:spLocks noGrp="1"/>
          </p:cNvSpPr>
          <p:nvPr>
            <p:ph type="sldNum" sz="quarter" idx="12"/>
          </p:nvPr>
        </p:nvSpPr>
        <p:spPr>
          <a:xfrm>
            <a:off x="7924800" y="6416675"/>
            <a:ext cx="762000" cy="365125"/>
          </a:xfrm>
        </p:spPr>
        <p:txBody>
          <a:bodyPr/>
          <a:lstStyle/>
          <a:p>
            <a:fld id="{6BF4BC6A-F2F2-4189-84A7-90C3E52F200B}" type="slidenum">
              <a:rPr lang="bg-BG" smtClean="0"/>
              <a:pPr/>
              <a:t>‹#›</a:t>
            </a:fld>
            <a:endParaRPr lang="bg-B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kumimoji="0" lang="bg-BG" smtClean="0"/>
              <a:t>Щракнете, за да редактирате стила на заглавието в образеца</a:t>
            </a:r>
            <a:endParaRPr kumimoji="0" lang="en-US"/>
          </a:p>
        </p:txBody>
      </p:sp>
      <p:sp>
        <p:nvSpPr>
          <p:cNvPr id="3" name="Контейнер за съдържани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bg-BG" smtClean="0"/>
              <a:t>Щракн., за да ред. стил на загл. в обр.</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4" name="Контейнер за съдържани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bg-BG" smtClean="0"/>
              <a:t>Щракн., за да ред. стил на загл. в обр.</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5" name="Контейнер за дата 4"/>
          <p:cNvSpPr>
            <a:spLocks noGrp="1"/>
          </p:cNvSpPr>
          <p:nvPr>
            <p:ph type="dt" sz="half" idx="10"/>
          </p:nvPr>
        </p:nvSpPr>
        <p:spPr/>
        <p:txBody>
          <a:bodyPr/>
          <a:lstStyle/>
          <a:p>
            <a:fld id="{22B35730-BCF4-4396-B8B9-CDCD4DB8B04E}" type="datetimeFigureOut">
              <a:rPr lang="bg-BG" smtClean="0"/>
              <a:pPr/>
              <a:t>30.1.2020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6BF4BC6A-F2F2-4189-84A7-90C3E52F200B}" type="slidenum">
              <a:rPr lang="bg-BG" smtClean="0"/>
              <a:pPr/>
              <a:t>‹#›</a:t>
            </a:fld>
            <a:endParaRPr lang="bg-B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3050"/>
            <a:ext cx="8229600" cy="1143000"/>
          </a:xfrm>
        </p:spPr>
        <p:txBody>
          <a:bodyPr anchor="ctr"/>
          <a:lstStyle>
            <a:lvl1pPr>
              <a:defRPr/>
            </a:lvl1pPr>
          </a:lstStyle>
          <a:p>
            <a:r>
              <a:rPr kumimoji="0" lang="bg-BG" smtClean="0"/>
              <a:t>Щракнете, за да редактирате стила на заглавието в образеца</a:t>
            </a:r>
            <a:endParaRPr kumimoji="0" lang="en-US"/>
          </a:p>
        </p:txBody>
      </p:sp>
      <p:sp>
        <p:nvSpPr>
          <p:cNvPr id="3" name="Текстов контейнер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bg-BG" smtClean="0"/>
              <a:t>Щракн., за да ред. стил на загл. в обр.</a:t>
            </a:r>
          </a:p>
        </p:txBody>
      </p:sp>
      <p:sp>
        <p:nvSpPr>
          <p:cNvPr id="4" name="Текстов контейнер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bg-BG" smtClean="0"/>
              <a:t>Щракн., за да ред. стил на загл. в обр.</a:t>
            </a:r>
          </a:p>
        </p:txBody>
      </p:sp>
      <p:sp>
        <p:nvSpPr>
          <p:cNvPr id="5" name="Контейнер за съдържани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bg-BG" smtClean="0"/>
              <a:t>Щракн., за да ред. стил на загл. в обр.</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6" name="Контейнер за съдържани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bg-BG" smtClean="0"/>
              <a:t>Щракн., за да ред. стил на загл. в обр.</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7" name="Контейнер за дата 6"/>
          <p:cNvSpPr>
            <a:spLocks noGrp="1"/>
          </p:cNvSpPr>
          <p:nvPr>
            <p:ph type="dt" sz="half" idx="10"/>
          </p:nvPr>
        </p:nvSpPr>
        <p:spPr/>
        <p:txBody>
          <a:bodyPr/>
          <a:lstStyle/>
          <a:p>
            <a:fld id="{22B35730-BCF4-4396-B8B9-CDCD4DB8B04E}" type="datetimeFigureOut">
              <a:rPr lang="bg-BG" smtClean="0"/>
              <a:pPr/>
              <a:t>30.1.2020 г.</a:t>
            </a:fld>
            <a:endParaRPr lang="bg-BG"/>
          </a:p>
        </p:txBody>
      </p:sp>
      <p:sp>
        <p:nvSpPr>
          <p:cNvPr id="8" name="Контейнер за долния колонтитул 7"/>
          <p:cNvSpPr>
            <a:spLocks noGrp="1"/>
          </p:cNvSpPr>
          <p:nvPr>
            <p:ph type="ftr" sz="quarter" idx="11"/>
          </p:nvPr>
        </p:nvSpPr>
        <p:spPr/>
        <p:txBody>
          <a:bodyPr/>
          <a:lstStyle/>
          <a:p>
            <a:endParaRPr lang="bg-BG"/>
          </a:p>
        </p:txBody>
      </p:sp>
      <p:sp>
        <p:nvSpPr>
          <p:cNvPr id="9" name="Контейнер за номер на слайда 8"/>
          <p:cNvSpPr>
            <a:spLocks noGrp="1"/>
          </p:cNvSpPr>
          <p:nvPr>
            <p:ph type="sldNum" sz="quarter" idx="12"/>
          </p:nvPr>
        </p:nvSpPr>
        <p:spPr/>
        <p:txBody>
          <a:bodyPr/>
          <a:lstStyle/>
          <a:p>
            <a:fld id="{6BF4BC6A-F2F2-4189-84A7-90C3E52F200B}" type="slidenum">
              <a:rPr lang="bg-BG" smtClean="0"/>
              <a:pPr/>
              <a:t>‹#›</a:t>
            </a:fld>
            <a:endParaRPr lang="bg-B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kumimoji="0" lang="bg-BG" smtClean="0"/>
              <a:t>Щракнете, за да редактирате стила на заглавието в образеца</a:t>
            </a:r>
            <a:endParaRPr kumimoji="0" lang="en-US"/>
          </a:p>
        </p:txBody>
      </p:sp>
      <p:sp>
        <p:nvSpPr>
          <p:cNvPr id="3" name="Контейнер за дата 2"/>
          <p:cNvSpPr>
            <a:spLocks noGrp="1"/>
          </p:cNvSpPr>
          <p:nvPr>
            <p:ph type="dt" sz="half" idx="10"/>
          </p:nvPr>
        </p:nvSpPr>
        <p:spPr/>
        <p:txBody>
          <a:bodyPr/>
          <a:lstStyle/>
          <a:p>
            <a:fld id="{22B35730-BCF4-4396-B8B9-CDCD4DB8B04E}" type="datetimeFigureOut">
              <a:rPr lang="bg-BG" smtClean="0"/>
              <a:pPr/>
              <a:t>30.1.2020 г.</a:t>
            </a:fld>
            <a:endParaRPr lang="bg-BG"/>
          </a:p>
        </p:txBody>
      </p:sp>
      <p:sp>
        <p:nvSpPr>
          <p:cNvPr id="4" name="Контейнер за долния колонтитул 3"/>
          <p:cNvSpPr>
            <a:spLocks noGrp="1"/>
          </p:cNvSpPr>
          <p:nvPr>
            <p:ph type="ftr" sz="quarter" idx="11"/>
          </p:nvPr>
        </p:nvSpPr>
        <p:spPr/>
        <p:txBody>
          <a:bodyPr/>
          <a:lstStyle/>
          <a:p>
            <a:endParaRPr lang="bg-BG"/>
          </a:p>
        </p:txBody>
      </p:sp>
      <p:sp>
        <p:nvSpPr>
          <p:cNvPr id="5" name="Контейнер за номер на слайда 4"/>
          <p:cNvSpPr>
            <a:spLocks noGrp="1"/>
          </p:cNvSpPr>
          <p:nvPr>
            <p:ph type="sldNum" sz="quarter" idx="12"/>
          </p:nvPr>
        </p:nvSpPr>
        <p:spPr/>
        <p:txBody>
          <a:bodyPr/>
          <a:lstStyle/>
          <a:p>
            <a:fld id="{6BF4BC6A-F2F2-4189-84A7-90C3E52F200B}" type="slidenum">
              <a:rPr lang="bg-BG" smtClean="0"/>
              <a:pPr/>
              <a:t>‹#›</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Контейнер за дата 1"/>
          <p:cNvSpPr>
            <a:spLocks noGrp="1"/>
          </p:cNvSpPr>
          <p:nvPr>
            <p:ph type="dt" sz="half" idx="10"/>
          </p:nvPr>
        </p:nvSpPr>
        <p:spPr/>
        <p:txBody>
          <a:bodyPr/>
          <a:lstStyle/>
          <a:p>
            <a:fld id="{22B35730-BCF4-4396-B8B9-CDCD4DB8B04E}" type="datetimeFigureOut">
              <a:rPr lang="bg-BG" smtClean="0"/>
              <a:pPr/>
              <a:t>30.1.2020 г.</a:t>
            </a:fld>
            <a:endParaRPr lang="bg-BG"/>
          </a:p>
        </p:txBody>
      </p:sp>
      <p:sp>
        <p:nvSpPr>
          <p:cNvPr id="3" name="Контейнер за долния колонтитул 2"/>
          <p:cNvSpPr>
            <a:spLocks noGrp="1"/>
          </p:cNvSpPr>
          <p:nvPr>
            <p:ph type="ftr" sz="quarter" idx="11"/>
          </p:nvPr>
        </p:nvSpPr>
        <p:spPr/>
        <p:txBody>
          <a:bodyPr/>
          <a:lstStyle/>
          <a:p>
            <a:endParaRPr lang="bg-BG"/>
          </a:p>
        </p:txBody>
      </p:sp>
      <p:sp>
        <p:nvSpPr>
          <p:cNvPr id="4" name="Контейнер за номер на слайда 3"/>
          <p:cNvSpPr>
            <a:spLocks noGrp="1"/>
          </p:cNvSpPr>
          <p:nvPr>
            <p:ph type="sldNum" sz="quarter" idx="12"/>
          </p:nvPr>
        </p:nvSpPr>
        <p:spPr/>
        <p:txBody>
          <a:bodyPr/>
          <a:lstStyle/>
          <a:p>
            <a:fld id="{6BF4BC6A-F2F2-4189-84A7-90C3E52F200B}" type="slidenum">
              <a:rPr lang="bg-BG" smtClean="0"/>
              <a:pPr/>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bg-BG" smtClean="0"/>
              <a:t>Щракнете, за да редактирате стила на заглавието в образеца</a:t>
            </a:r>
            <a:endParaRPr kumimoji="0" lang="en-US"/>
          </a:p>
        </p:txBody>
      </p:sp>
      <p:sp>
        <p:nvSpPr>
          <p:cNvPr id="3" name="Текстов контейнер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bg-BG" smtClean="0"/>
              <a:t>Щракн., за да ред. стил на загл. в обр.</a:t>
            </a:r>
          </a:p>
        </p:txBody>
      </p:sp>
      <p:sp>
        <p:nvSpPr>
          <p:cNvPr id="4" name="Контейнер за съдържани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bg-BG" smtClean="0"/>
              <a:t>Щракн., за да ред. стил на загл. в обр.</a:t>
            </a:r>
          </a:p>
          <a:p>
            <a:pPr lvl="1" eaLnBrk="1" latinLnBrk="0" hangingPunct="1"/>
            <a:r>
              <a:rPr lang="bg-BG" smtClean="0"/>
              <a:t>Второ ниво</a:t>
            </a:r>
          </a:p>
          <a:p>
            <a:pPr lvl="2" eaLnBrk="1" latinLnBrk="0" hangingPunct="1"/>
            <a:r>
              <a:rPr lang="bg-BG" smtClean="0"/>
              <a:t>Трето ниво</a:t>
            </a:r>
          </a:p>
          <a:p>
            <a:pPr lvl="3" eaLnBrk="1" latinLnBrk="0" hangingPunct="1"/>
            <a:r>
              <a:rPr lang="bg-BG" smtClean="0"/>
              <a:t>Четвърто ниво</a:t>
            </a:r>
          </a:p>
          <a:p>
            <a:pPr lvl="4" eaLnBrk="1" latinLnBrk="0" hangingPunct="1"/>
            <a:r>
              <a:rPr lang="bg-BG" smtClean="0"/>
              <a:t>Пето ниво</a:t>
            </a:r>
            <a:endParaRPr kumimoji="0" lang="en-US"/>
          </a:p>
        </p:txBody>
      </p:sp>
      <p:sp>
        <p:nvSpPr>
          <p:cNvPr id="5" name="Контейнер за дата 4"/>
          <p:cNvSpPr>
            <a:spLocks noGrp="1"/>
          </p:cNvSpPr>
          <p:nvPr>
            <p:ph type="dt" sz="half" idx="10"/>
          </p:nvPr>
        </p:nvSpPr>
        <p:spPr/>
        <p:txBody>
          <a:bodyPr/>
          <a:lstStyle/>
          <a:p>
            <a:fld id="{22B35730-BCF4-4396-B8B9-CDCD4DB8B04E}" type="datetimeFigureOut">
              <a:rPr lang="bg-BG" smtClean="0"/>
              <a:pPr/>
              <a:t>30.1.2020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6BF4BC6A-F2F2-4189-84A7-90C3E52F200B}" type="slidenum">
              <a:rPr lang="bg-BG" smtClean="0"/>
              <a:pPr/>
              <a:t>‹#›</a:t>
            </a:fld>
            <a:endParaRPr lang="bg-B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bg-BG" smtClean="0"/>
              <a:t>Щракнете, за да редактирате стила на заглавието в образеца</a:t>
            </a:r>
            <a:endParaRPr kumimoji="0" lang="en-US"/>
          </a:p>
        </p:txBody>
      </p:sp>
      <p:sp>
        <p:nvSpPr>
          <p:cNvPr id="3" name="Контейнер за картина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bg-BG" smtClean="0">
                <a:solidFill>
                  <a:schemeClr val="lt1"/>
                </a:solidFill>
                <a:latin typeface="+mn-lt"/>
                <a:ea typeface="+mn-ea"/>
                <a:cs typeface="+mn-cs"/>
              </a:rPr>
              <a:t>Щракнете върху иконата, за да добавите картина</a:t>
            </a:r>
            <a:endParaRPr kumimoji="0" lang="en-US" dirty="0">
              <a:solidFill>
                <a:schemeClr val="lt1"/>
              </a:solidFill>
              <a:latin typeface="+mn-lt"/>
              <a:ea typeface="+mn-ea"/>
              <a:cs typeface="+mn-cs"/>
            </a:endParaRPr>
          </a:p>
        </p:txBody>
      </p:sp>
      <p:sp>
        <p:nvSpPr>
          <p:cNvPr id="4" name="Текстов контейнер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bg-BG" smtClean="0"/>
              <a:t>Щракн., за да ред. стил на загл. в обр.</a:t>
            </a:r>
          </a:p>
        </p:txBody>
      </p:sp>
      <p:sp>
        <p:nvSpPr>
          <p:cNvPr id="5" name="Контейнер за дата 4"/>
          <p:cNvSpPr>
            <a:spLocks noGrp="1"/>
          </p:cNvSpPr>
          <p:nvPr>
            <p:ph type="dt" sz="half" idx="10"/>
          </p:nvPr>
        </p:nvSpPr>
        <p:spPr/>
        <p:txBody>
          <a:bodyPr/>
          <a:lstStyle/>
          <a:p>
            <a:fld id="{22B35730-BCF4-4396-B8B9-CDCD4DB8B04E}" type="datetimeFigureOut">
              <a:rPr lang="bg-BG" smtClean="0"/>
              <a:pPr/>
              <a:t>30.1.2020 г.</a:t>
            </a:fld>
            <a:endParaRPr lang="bg-BG"/>
          </a:p>
        </p:txBody>
      </p:sp>
      <p:sp>
        <p:nvSpPr>
          <p:cNvPr id="6" name="Контейнер за долния колонтитул 5"/>
          <p:cNvSpPr>
            <a:spLocks noGrp="1"/>
          </p:cNvSpPr>
          <p:nvPr>
            <p:ph type="ftr" sz="quarter" idx="11"/>
          </p:nvPr>
        </p:nvSpPr>
        <p:spPr/>
        <p:txBody>
          <a:bodyPr/>
          <a:lstStyle/>
          <a:p>
            <a:endParaRPr lang="bg-BG"/>
          </a:p>
        </p:txBody>
      </p:sp>
      <p:sp>
        <p:nvSpPr>
          <p:cNvPr id="7" name="Контейнер за номер на слайда 6"/>
          <p:cNvSpPr>
            <a:spLocks noGrp="1"/>
          </p:cNvSpPr>
          <p:nvPr>
            <p:ph type="sldNum" sz="quarter" idx="12"/>
          </p:nvPr>
        </p:nvSpPr>
        <p:spPr/>
        <p:txBody>
          <a:bodyPr/>
          <a:lstStyle/>
          <a:p>
            <a:fld id="{6BF4BC6A-F2F2-4189-84A7-90C3E52F200B}" type="slidenum">
              <a:rPr lang="bg-BG" smtClean="0"/>
              <a:pPr/>
              <a:t>‹#›</a:t>
            </a:fld>
            <a:endParaRPr lang="bg-B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Контейнер за заглавие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bg-BG" smtClean="0"/>
              <a:t>Щракнете, за да редактирате стила на заглавието в образеца</a:t>
            </a:r>
            <a:endParaRPr kumimoji="0" lang="en-US"/>
          </a:p>
        </p:txBody>
      </p:sp>
      <p:sp>
        <p:nvSpPr>
          <p:cNvPr id="13" name="Текстов контейнер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bg-BG" smtClean="0"/>
              <a:t>Щракн., за да ред. стил на загл. в обр.</a:t>
            </a:r>
          </a:p>
          <a:p>
            <a:pPr lvl="1" eaLnBrk="1" latinLnBrk="0" hangingPunct="1"/>
            <a:r>
              <a:rPr kumimoji="0" lang="bg-BG" smtClean="0"/>
              <a:t>Второ ниво</a:t>
            </a:r>
          </a:p>
          <a:p>
            <a:pPr lvl="2" eaLnBrk="1" latinLnBrk="0" hangingPunct="1"/>
            <a:r>
              <a:rPr kumimoji="0" lang="bg-BG" smtClean="0"/>
              <a:t>Трето ниво</a:t>
            </a:r>
          </a:p>
          <a:p>
            <a:pPr lvl="3" eaLnBrk="1" latinLnBrk="0" hangingPunct="1"/>
            <a:r>
              <a:rPr kumimoji="0" lang="bg-BG" smtClean="0"/>
              <a:t>Четвърто ниво</a:t>
            </a:r>
          </a:p>
          <a:p>
            <a:pPr lvl="4" eaLnBrk="1" latinLnBrk="0" hangingPunct="1"/>
            <a:r>
              <a:rPr kumimoji="0" lang="bg-BG" smtClean="0"/>
              <a:t>Пето ниво</a:t>
            </a:r>
            <a:endParaRPr kumimoji="0" lang="en-US"/>
          </a:p>
        </p:txBody>
      </p:sp>
      <p:sp>
        <p:nvSpPr>
          <p:cNvPr id="14" name="Контейнер за 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2B35730-BCF4-4396-B8B9-CDCD4DB8B04E}" type="datetimeFigureOut">
              <a:rPr lang="bg-BG" smtClean="0"/>
              <a:pPr/>
              <a:t>30.1.2020 г.</a:t>
            </a:fld>
            <a:endParaRPr lang="bg-BG"/>
          </a:p>
        </p:txBody>
      </p:sp>
      <p:sp>
        <p:nvSpPr>
          <p:cNvPr id="3" name="Контейнер за долния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bg-BG"/>
          </a:p>
        </p:txBody>
      </p:sp>
      <p:sp>
        <p:nvSpPr>
          <p:cNvPr id="23" name="Контейнер за номер на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BF4BC6A-F2F2-4189-84A7-90C3E52F200B}" type="slidenum">
              <a:rPr lang="bg-BG" smtClean="0"/>
              <a:pPr/>
              <a:t>‹#›</a:t>
            </a:fld>
            <a:endParaRPr lang="bg-BG"/>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ctrTitle"/>
          </p:nvPr>
        </p:nvSpPr>
        <p:spPr/>
        <p:txBody>
          <a:bodyPr/>
          <a:lstStyle/>
          <a:p>
            <a:r>
              <a:rPr lang="en-US" dirty="0" smtClean="0"/>
              <a:t>F</a:t>
            </a:r>
            <a:r>
              <a:rPr lang="bg-BG" dirty="0" err="1" smtClean="0"/>
              <a:t>ake</a:t>
            </a:r>
            <a:r>
              <a:rPr lang="bg-BG" dirty="0" smtClean="0"/>
              <a:t> </a:t>
            </a:r>
            <a:r>
              <a:rPr lang="bg-BG" dirty="0" err="1" smtClean="0"/>
              <a:t>news</a:t>
            </a:r>
            <a:endParaRPr lang="bg-BG" dirty="0"/>
          </a:p>
        </p:txBody>
      </p:sp>
      <p:sp>
        <p:nvSpPr>
          <p:cNvPr id="3" name="Подзаглавие 2"/>
          <p:cNvSpPr>
            <a:spLocks noGrp="1"/>
          </p:cNvSpPr>
          <p:nvPr>
            <p:ph type="subTitle" idx="1"/>
          </p:nvPr>
        </p:nvSpPr>
        <p:spPr/>
        <p:txBody>
          <a:bodyPr/>
          <a:lstStyle/>
          <a:p>
            <a:r>
              <a:rPr lang="bg-BG" dirty="0" smtClean="0"/>
              <a:t>RAZLOG STOPS THE WATER IN BANSKO!</a:t>
            </a:r>
            <a:endParaRPr lang="bg-BG"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dirty="0" smtClean="0"/>
              <a:t>BANSKO</a:t>
            </a:r>
            <a:endParaRPr lang="bg-BG" dirty="0"/>
          </a:p>
        </p:txBody>
      </p:sp>
      <p:sp>
        <p:nvSpPr>
          <p:cNvPr id="3" name="Контейнер за съдържание 2"/>
          <p:cNvSpPr>
            <a:spLocks noGrp="1"/>
          </p:cNvSpPr>
          <p:nvPr>
            <p:ph idx="1"/>
          </p:nvPr>
        </p:nvSpPr>
        <p:spPr/>
        <p:txBody>
          <a:bodyPr/>
          <a:lstStyle/>
          <a:p>
            <a:pPr algn="just"/>
            <a:r>
              <a:rPr lang="bg-BG" dirty="0" err="1" smtClean="0"/>
              <a:t>As</a:t>
            </a:r>
            <a:r>
              <a:rPr lang="bg-BG" dirty="0" smtClean="0"/>
              <a:t> </a:t>
            </a:r>
            <a:r>
              <a:rPr lang="bg-BG" dirty="0" err="1" smtClean="0"/>
              <a:t>you</a:t>
            </a:r>
            <a:r>
              <a:rPr lang="bg-BG" dirty="0" smtClean="0"/>
              <a:t> </a:t>
            </a:r>
            <a:r>
              <a:rPr lang="bg-BG" dirty="0" err="1" smtClean="0"/>
              <a:t>already</a:t>
            </a:r>
            <a:r>
              <a:rPr lang="bg-BG" dirty="0" smtClean="0"/>
              <a:t> </a:t>
            </a:r>
            <a:r>
              <a:rPr lang="bg-BG" dirty="0" err="1" smtClean="0"/>
              <a:t>know</a:t>
            </a:r>
            <a:r>
              <a:rPr lang="bg-BG" dirty="0" smtClean="0"/>
              <a:t> </a:t>
            </a:r>
            <a:r>
              <a:rPr lang="bg-BG" dirty="0" err="1" smtClean="0"/>
              <a:t>we</a:t>
            </a:r>
            <a:r>
              <a:rPr lang="bg-BG" dirty="0" smtClean="0"/>
              <a:t> </a:t>
            </a:r>
            <a:r>
              <a:rPr lang="bg-BG" dirty="0" err="1" smtClean="0"/>
              <a:t>are</a:t>
            </a:r>
            <a:r>
              <a:rPr lang="bg-BG" dirty="0" smtClean="0"/>
              <a:t> </a:t>
            </a:r>
            <a:r>
              <a:rPr lang="bg-BG" dirty="0" err="1" smtClean="0"/>
              <a:t>from</a:t>
            </a:r>
            <a:r>
              <a:rPr lang="bg-BG" dirty="0" smtClean="0"/>
              <a:t> </a:t>
            </a:r>
            <a:r>
              <a:rPr lang="bg-BG" dirty="0" err="1" smtClean="0"/>
              <a:t>Razlog</a:t>
            </a:r>
            <a:r>
              <a:rPr lang="bg-BG" dirty="0" smtClean="0"/>
              <a:t> , </a:t>
            </a:r>
            <a:r>
              <a:rPr lang="bg-BG" dirty="0" err="1" smtClean="0"/>
              <a:t>Bansko</a:t>
            </a:r>
            <a:r>
              <a:rPr lang="bg-BG" dirty="0" smtClean="0"/>
              <a:t> </a:t>
            </a:r>
            <a:r>
              <a:rPr lang="bg-BG" dirty="0" err="1" smtClean="0"/>
              <a:t>is</a:t>
            </a:r>
            <a:r>
              <a:rPr lang="bg-BG" dirty="0" smtClean="0"/>
              <a:t> a </a:t>
            </a:r>
            <a:r>
              <a:rPr lang="bg-BG" dirty="0" err="1" smtClean="0"/>
              <a:t>town</a:t>
            </a:r>
            <a:r>
              <a:rPr lang="bg-BG" dirty="0" smtClean="0"/>
              <a:t> </a:t>
            </a:r>
            <a:r>
              <a:rPr lang="bg-BG" dirty="0" err="1" smtClean="0"/>
              <a:t>near</a:t>
            </a:r>
            <a:r>
              <a:rPr lang="bg-BG" dirty="0" smtClean="0"/>
              <a:t> to </a:t>
            </a:r>
            <a:r>
              <a:rPr lang="bg-BG" dirty="0" err="1" smtClean="0"/>
              <a:t>Razlog</a:t>
            </a:r>
            <a:r>
              <a:rPr lang="bg-BG" dirty="0" smtClean="0"/>
              <a:t> , </a:t>
            </a:r>
            <a:r>
              <a:rPr lang="bg-BG" dirty="0" err="1" smtClean="0"/>
              <a:t>and</a:t>
            </a:r>
            <a:r>
              <a:rPr lang="bg-BG" dirty="0" smtClean="0"/>
              <a:t> </a:t>
            </a:r>
            <a:r>
              <a:rPr lang="bg-BG" dirty="0" err="1" smtClean="0"/>
              <a:t>is</a:t>
            </a:r>
            <a:r>
              <a:rPr lang="bg-BG" dirty="0" smtClean="0"/>
              <a:t> a </a:t>
            </a:r>
            <a:r>
              <a:rPr lang="bg-BG" dirty="0" err="1" smtClean="0"/>
              <a:t>much</a:t>
            </a:r>
            <a:r>
              <a:rPr lang="bg-BG" dirty="0" smtClean="0"/>
              <a:t> </a:t>
            </a:r>
            <a:r>
              <a:rPr lang="bg-BG" dirty="0" err="1" smtClean="0"/>
              <a:t>bigger</a:t>
            </a:r>
            <a:r>
              <a:rPr lang="bg-BG" dirty="0" smtClean="0"/>
              <a:t> </a:t>
            </a:r>
            <a:r>
              <a:rPr lang="bg-BG" dirty="0" err="1" smtClean="0"/>
              <a:t>tourist</a:t>
            </a:r>
            <a:r>
              <a:rPr lang="bg-BG" dirty="0" smtClean="0"/>
              <a:t> </a:t>
            </a:r>
            <a:r>
              <a:rPr lang="bg-BG" dirty="0" err="1" smtClean="0"/>
              <a:t>destination</a:t>
            </a:r>
            <a:r>
              <a:rPr lang="bg-BG" dirty="0" smtClean="0"/>
              <a:t> – </a:t>
            </a:r>
            <a:r>
              <a:rPr lang="bg-BG" dirty="0" err="1" smtClean="0"/>
              <a:t>mainly</a:t>
            </a:r>
            <a:r>
              <a:rPr lang="bg-BG" dirty="0" smtClean="0"/>
              <a:t> a </a:t>
            </a:r>
            <a:r>
              <a:rPr lang="bg-BG" dirty="0" err="1" smtClean="0"/>
              <a:t>ski</a:t>
            </a:r>
            <a:r>
              <a:rPr lang="bg-BG" dirty="0" smtClean="0"/>
              <a:t> </a:t>
            </a:r>
            <a:r>
              <a:rPr lang="bg-BG" dirty="0" err="1" smtClean="0"/>
              <a:t>resort</a:t>
            </a:r>
            <a:r>
              <a:rPr lang="bg-BG" dirty="0" smtClean="0"/>
              <a:t>!</a:t>
            </a:r>
            <a:endParaRPr lang="bg-BG" dirty="0"/>
          </a:p>
        </p:txBody>
      </p:sp>
      <p:pic>
        <p:nvPicPr>
          <p:cNvPr id="4" name="Картина 3" descr="Our-Village-and-Mountains.jpg"/>
          <p:cNvPicPr>
            <a:picLocks noChangeAspect="1"/>
          </p:cNvPicPr>
          <p:nvPr/>
        </p:nvPicPr>
        <p:blipFill>
          <a:blip r:embed="rId2" cstate="print"/>
          <a:stretch>
            <a:fillRect/>
          </a:stretch>
        </p:blipFill>
        <p:spPr>
          <a:xfrm>
            <a:off x="928662" y="3286124"/>
            <a:ext cx="7000892" cy="2940375"/>
          </a:xfrm>
          <a:prstGeom prst="rect">
            <a:avLst/>
          </a:prstGeom>
          <a:ln>
            <a:noFill/>
          </a:ln>
          <a:effectLst>
            <a:softEdge rad="112500"/>
          </a:effectLst>
        </p:spPr>
      </p:pic>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en-US" dirty="0" smtClean="0"/>
              <a:t>THE NEWS</a:t>
            </a:r>
            <a:endParaRPr lang="bg-BG" dirty="0"/>
          </a:p>
        </p:txBody>
      </p:sp>
      <p:sp>
        <p:nvSpPr>
          <p:cNvPr id="3" name="Контейнер за съдържание 2"/>
          <p:cNvSpPr>
            <a:spLocks noGrp="1"/>
          </p:cNvSpPr>
          <p:nvPr>
            <p:ph idx="1"/>
          </p:nvPr>
        </p:nvSpPr>
        <p:spPr/>
        <p:txBody>
          <a:bodyPr/>
          <a:lstStyle/>
          <a:p>
            <a:pPr algn="just"/>
            <a:r>
              <a:rPr lang="en-US" dirty="0" smtClean="0"/>
              <a:t>There were posts from many sites in the social media one day stating </a:t>
            </a:r>
            <a:r>
              <a:rPr lang="en-US" dirty="0" err="1" smtClean="0"/>
              <a:t>Razlog</a:t>
            </a:r>
            <a:r>
              <a:rPr lang="en-US" dirty="0" smtClean="0"/>
              <a:t> had stopped the water for </a:t>
            </a:r>
            <a:r>
              <a:rPr lang="en-US" dirty="0" err="1" smtClean="0"/>
              <a:t>Bansko</a:t>
            </a:r>
            <a:r>
              <a:rPr lang="en-US" dirty="0" smtClean="0"/>
              <a:t>… Which was totally untrue and we are going to explain it in a second! </a:t>
            </a:r>
            <a:endParaRPr lang="bg-BG" dirty="0"/>
          </a:p>
        </p:txBody>
      </p:sp>
      <p:pic>
        <p:nvPicPr>
          <p:cNvPr id="4" name="Картина 3" descr="download.jpg"/>
          <p:cNvPicPr>
            <a:picLocks noChangeAspect="1"/>
          </p:cNvPicPr>
          <p:nvPr/>
        </p:nvPicPr>
        <p:blipFill>
          <a:blip r:embed="rId2" cstate="print"/>
          <a:stretch>
            <a:fillRect/>
          </a:stretch>
        </p:blipFill>
        <p:spPr>
          <a:xfrm>
            <a:off x="1785918" y="3786190"/>
            <a:ext cx="5677972" cy="2409837"/>
          </a:xfrm>
          <a:prstGeom prst="rect">
            <a:avLst/>
          </a:prstGeom>
          <a:ln>
            <a:noFill/>
          </a:ln>
          <a:effectLst>
            <a:softEdge rad="112500"/>
          </a:effectLst>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500034" y="500042"/>
            <a:ext cx="8229600" cy="5523566"/>
          </a:xfrm>
        </p:spPr>
        <p:txBody>
          <a:bodyPr/>
          <a:lstStyle/>
          <a:p>
            <a:pPr algn="just"/>
            <a:r>
              <a:rPr lang="en-US" dirty="0" smtClean="0"/>
              <a:t>We had read about it but it was hardly believable that our mayor and his team had done something like that so last week when the mayor came to visit us in school we had to ask him to get to know what truly happened!</a:t>
            </a:r>
            <a:endParaRPr lang="bg-BG" dirty="0"/>
          </a:p>
        </p:txBody>
      </p:sp>
      <p:pic>
        <p:nvPicPr>
          <p:cNvPr id="4" name="Картина 3" descr="download (1).jpg"/>
          <p:cNvPicPr>
            <a:picLocks noChangeAspect="1"/>
          </p:cNvPicPr>
          <p:nvPr/>
        </p:nvPicPr>
        <p:blipFill>
          <a:blip r:embed="rId2" cstate="print"/>
          <a:stretch>
            <a:fillRect/>
          </a:stretch>
        </p:blipFill>
        <p:spPr>
          <a:xfrm>
            <a:off x="2000232" y="3071810"/>
            <a:ext cx="5128218" cy="2871802"/>
          </a:xfrm>
          <a:prstGeom prst="rect">
            <a:avLst/>
          </a:prstGeom>
          <a:ln>
            <a:noFill/>
          </a:ln>
          <a:effectLst>
            <a:softEdge rad="112500"/>
          </a:effectLst>
        </p:spPr>
      </p:pic>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500034" y="500042"/>
            <a:ext cx="8229600" cy="4709160"/>
          </a:xfrm>
        </p:spPr>
        <p:txBody>
          <a:bodyPr/>
          <a:lstStyle/>
          <a:p>
            <a:r>
              <a:rPr lang="en-US" dirty="0" smtClean="0"/>
              <a:t>His explanation was much more believable , the thing that had happened was – </a:t>
            </a:r>
            <a:r>
              <a:rPr lang="en-US" dirty="0" err="1" smtClean="0"/>
              <a:t>Razlog</a:t>
            </a:r>
            <a:r>
              <a:rPr lang="en-US" dirty="0" smtClean="0"/>
              <a:t> had stopped the water cisterns from the village </a:t>
            </a:r>
            <a:r>
              <a:rPr lang="en-US" dirty="0" err="1" smtClean="0"/>
              <a:t>Banya</a:t>
            </a:r>
            <a:r>
              <a:rPr lang="en-US" dirty="0" smtClean="0"/>
              <a:t> </a:t>
            </a:r>
            <a:r>
              <a:rPr lang="en-US" dirty="0" smtClean="0"/>
              <a:t>(near </a:t>
            </a:r>
            <a:r>
              <a:rPr lang="en-US" dirty="0" err="1" smtClean="0"/>
              <a:t>Razlog</a:t>
            </a:r>
            <a:r>
              <a:rPr lang="en-US" dirty="0" smtClean="0"/>
              <a:t>) leaving to other villages and towns in our municipality! </a:t>
            </a:r>
            <a:endParaRPr lang="bg-BG" dirty="0"/>
          </a:p>
        </p:txBody>
      </p:sp>
      <p:pic>
        <p:nvPicPr>
          <p:cNvPr id="4" name="Картина 3" descr="3491.ExclamationMark.jpg"/>
          <p:cNvPicPr>
            <a:picLocks noChangeAspect="1"/>
          </p:cNvPicPr>
          <p:nvPr/>
        </p:nvPicPr>
        <p:blipFill>
          <a:blip r:embed="rId2" cstate="print"/>
          <a:stretch>
            <a:fillRect/>
          </a:stretch>
        </p:blipFill>
        <p:spPr>
          <a:xfrm>
            <a:off x="1762077" y="2915132"/>
            <a:ext cx="5381692" cy="3570910"/>
          </a:xfrm>
          <a:prstGeom prst="rect">
            <a:avLst/>
          </a:prstGeom>
          <a:ln>
            <a:noFill/>
          </a:ln>
          <a:effectLst>
            <a:softEdge rad="112500"/>
          </a:effectLst>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428596" y="285728"/>
            <a:ext cx="8229600" cy="4709160"/>
          </a:xfrm>
        </p:spPr>
        <p:txBody>
          <a:bodyPr/>
          <a:lstStyle/>
          <a:p>
            <a:r>
              <a:rPr lang="en-US" dirty="0" smtClean="0"/>
              <a:t>No one had stopped the water in </a:t>
            </a:r>
            <a:r>
              <a:rPr lang="en-US" dirty="0" err="1" smtClean="0"/>
              <a:t>Bansko</a:t>
            </a:r>
            <a:r>
              <a:rPr lang="en-US" dirty="0" smtClean="0"/>
              <a:t> and no one had cut their pipes and water sources , it had as its aim to probably lower the tourism in </a:t>
            </a:r>
            <a:r>
              <a:rPr lang="en-US" dirty="0" err="1" smtClean="0"/>
              <a:t>Bansko</a:t>
            </a:r>
            <a:r>
              <a:rPr lang="en-US" dirty="0" smtClean="0"/>
              <a:t> or it had just been another </a:t>
            </a:r>
            <a:r>
              <a:rPr lang="en-US" dirty="0" err="1" smtClean="0"/>
              <a:t>clickbait</a:t>
            </a:r>
            <a:r>
              <a:rPr lang="en-US" dirty="0" smtClean="0"/>
              <a:t> site witch earns money by – u clicking on it!</a:t>
            </a:r>
            <a:endParaRPr lang="bg-BG" dirty="0"/>
          </a:p>
        </p:txBody>
      </p:sp>
      <p:pic>
        <p:nvPicPr>
          <p:cNvPr id="5" name="Картина 4" descr="af3a9278-f35c-43e1-8e1e-fac607891c3c.jpg"/>
          <p:cNvPicPr>
            <a:picLocks noChangeAspect="1"/>
          </p:cNvPicPr>
          <p:nvPr/>
        </p:nvPicPr>
        <p:blipFill>
          <a:blip r:embed="rId2" cstate="print"/>
          <a:stretch>
            <a:fillRect/>
          </a:stretch>
        </p:blipFill>
        <p:spPr>
          <a:xfrm>
            <a:off x="2000232" y="3000372"/>
            <a:ext cx="4872345" cy="3476707"/>
          </a:xfrm>
          <a:prstGeom prst="rect">
            <a:avLst/>
          </a:prstGeom>
          <a:ln>
            <a:noFill/>
          </a:ln>
          <a:effectLst>
            <a:softEdge rad="112500"/>
          </a:effectLst>
        </p:spPr>
      </p:pic>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500034" y="642918"/>
            <a:ext cx="8229600" cy="4709160"/>
          </a:xfrm>
        </p:spPr>
        <p:txBody>
          <a:bodyPr/>
          <a:lstStyle/>
          <a:p>
            <a:r>
              <a:rPr lang="en-US" dirty="0" smtClean="0"/>
              <a:t>That’s what usually fake news do – they aim to get your attention because they either get money by the traffic of views on the site or they aim to just darken someone’s reputation! </a:t>
            </a:r>
            <a:endParaRPr lang="bg-BG" dirty="0"/>
          </a:p>
        </p:txBody>
      </p:sp>
      <p:pic>
        <p:nvPicPr>
          <p:cNvPr id="4" name="Картина 3" descr="file-20190312-86696-qqd56h.jpg"/>
          <p:cNvPicPr>
            <a:picLocks noChangeAspect="1"/>
          </p:cNvPicPr>
          <p:nvPr/>
        </p:nvPicPr>
        <p:blipFill>
          <a:blip r:embed="rId2" cstate="print"/>
          <a:stretch>
            <a:fillRect/>
          </a:stretch>
        </p:blipFill>
        <p:spPr>
          <a:xfrm>
            <a:off x="1643042" y="2643182"/>
            <a:ext cx="5715008" cy="3814120"/>
          </a:xfrm>
          <a:prstGeom prst="rect">
            <a:avLst/>
          </a:prstGeom>
          <a:ln>
            <a:noFill/>
          </a:ln>
          <a:effectLst>
            <a:softEdge rad="112500"/>
          </a:effectLst>
        </p:spPr>
      </p:pic>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428596" y="500042"/>
            <a:ext cx="8229600" cy="4709160"/>
          </a:xfrm>
        </p:spPr>
        <p:txBody>
          <a:bodyPr/>
          <a:lstStyle/>
          <a:p>
            <a:r>
              <a:rPr lang="en-US" dirty="0" smtClean="0"/>
              <a:t>Avoiding fake news and checking if they are real can be quite easy – You just check the official site of the thing you’ve read about or search for more than ½ posts about it that aren’t the same !</a:t>
            </a:r>
            <a:endParaRPr lang="bg-BG" dirty="0"/>
          </a:p>
        </p:txBody>
      </p:sp>
      <p:pic>
        <p:nvPicPr>
          <p:cNvPr id="4" name="Картина 3" descr="unnamed.jpg"/>
          <p:cNvPicPr>
            <a:picLocks noChangeAspect="1"/>
          </p:cNvPicPr>
          <p:nvPr/>
        </p:nvPicPr>
        <p:blipFill>
          <a:blip r:embed="rId2" cstate="print"/>
          <a:stretch>
            <a:fillRect/>
          </a:stretch>
        </p:blipFill>
        <p:spPr>
          <a:xfrm>
            <a:off x="4286248" y="2928934"/>
            <a:ext cx="3808374" cy="3429024"/>
          </a:xfrm>
          <a:prstGeom prst="rect">
            <a:avLst/>
          </a:prstGeom>
          <a:ln>
            <a:noFill/>
          </a:ln>
          <a:effectLst>
            <a:softEdge rad="112500"/>
          </a:effectLst>
        </p:spPr>
      </p:pic>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28596" y="2714620"/>
            <a:ext cx="8229600" cy="1143000"/>
          </a:xfrm>
        </p:spPr>
        <p:txBody>
          <a:bodyPr>
            <a:normAutofit fontScale="90000"/>
          </a:bodyPr>
          <a:lstStyle/>
          <a:p>
            <a:r>
              <a:rPr lang="en-US" dirty="0" smtClean="0"/>
              <a:t>THANK YOU FOR YOUR ATTENTION</a:t>
            </a:r>
            <a:endParaRPr lang="bg-BG" dirty="0"/>
          </a:p>
        </p:txBody>
      </p:sp>
    </p:spTree>
  </p:cSld>
  <p:clrMapOvr>
    <a:masterClrMapping/>
  </p:clrMapOvr>
  <p:transition>
    <p:pull dir="l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ръх">
  <a:themeElements>
    <a:clrScheme name="Връх">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Връх">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Връх">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17</TotalTime>
  <Words>292</Words>
  <Application>Microsoft Office PowerPoint</Application>
  <PresentationFormat>Презентация на цял екран (4:3)</PresentationFormat>
  <Paragraphs>12</Paragraphs>
  <Slides>9</Slides>
  <Notes>0</Notes>
  <HiddenSlides>0</HiddenSlides>
  <MMClips>0</MMClips>
  <ScaleCrop>false</ScaleCrop>
  <HeadingPairs>
    <vt:vector size="4" baseType="variant">
      <vt:variant>
        <vt:lpstr>Тема</vt:lpstr>
      </vt:variant>
      <vt:variant>
        <vt:i4>1</vt:i4>
      </vt:variant>
      <vt:variant>
        <vt:lpstr>Заглавия на слайдовете</vt:lpstr>
      </vt:variant>
      <vt:variant>
        <vt:i4>9</vt:i4>
      </vt:variant>
    </vt:vector>
  </HeadingPairs>
  <TitlesOfParts>
    <vt:vector size="10" baseType="lpstr">
      <vt:lpstr>Връх</vt:lpstr>
      <vt:lpstr>Fake news</vt:lpstr>
      <vt:lpstr>BANSKO</vt:lpstr>
      <vt:lpstr>THE NEWS</vt:lpstr>
      <vt:lpstr>Слайд 4</vt:lpstr>
      <vt:lpstr>Слайд 5</vt:lpstr>
      <vt:lpstr>Слайд 6</vt:lpstr>
      <vt:lpstr>Слайд 7</vt:lpstr>
      <vt:lpstr>Слайд 8</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Fake news</dc:title>
  <dc:creator>Pxlsty</dc:creator>
  <cp:lastModifiedBy>Pxlsty</cp:lastModifiedBy>
  <cp:revision>5</cp:revision>
  <dcterms:created xsi:type="dcterms:W3CDTF">2020-01-30T00:33:03Z</dcterms:created>
  <dcterms:modified xsi:type="dcterms:W3CDTF">2020-01-30T02:04:47Z</dcterms:modified>
</cp:coreProperties>
</file>